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8FCE3-7865-4881-9387-2A3723AFC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72F4E-758D-4DBB-A889-CCF51FFF0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BEEB17-597F-4C14-A374-06B768CCE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7ED735-A61A-443B-A9CD-8AC0AD2B9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44A9E5-52D2-4DCC-BB92-739E18D7B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122332-E61B-4D59-8A9D-3D982C99C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E0E79C-33CC-4527-A8C1-51D77CC7B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E767FD-953E-465B-B1D9-238BDEE51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EDEE7E-46FC-4873-B111-4499CBEBF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10334B-65C2-42EC-A6B1-0DA15DDEE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91F8D9-9689-4301-865C-81F8BE660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623204114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电气工程师年终总结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工作反思与展望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总结与感谢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完成了某工厂的电气系统设计及安装调试，确保了生产线的稳定运行。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参与了某大楼的智能照明系统改造项目，实现了节能减排的目标。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负责某水处理厂的电气控制系统升级，提高了处理效率。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项目完成情况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严格遵守电气工程师的职业规范，确保设计、安装和调试工作的质量。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不断学习新技术和标准，提高个人专业能力。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积极参与团队协作，与团队成员共同解决技术难题。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职责履行情况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在项目中承担多种角色，如方案设计、现场调试和技术支持等。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积极分享个人经验和技术，促进团队整体水平的提升。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与团队成员保持良好沟通，及时反馈项目进展情况。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团队协作情况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完成工业自动化生产线项目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负责电气系统的设计、优化和改进，提高了生产效率和设备稳定性。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完成数据中心建设项目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负责电气系统的规划与实施，确保了数据中心的稳定运行和节能减排。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完成智能家居控制系统项目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负责电气部分的设计、安装与调试，实现了家庭设备的远程控制和自动化控制。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292" r="162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完成项目情况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提出并实施了基于物联网技术的远程监控系统，提高了设备故障预警和远程维护能力。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优化了工业自动化生产线的电气控制系统，减少了设备故障率，提高了生产效率。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7069" b="17069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引入了新型的节能电气设备，降低了数据中心的能源消耗和碳排放。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技术创新与改进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8625" b="862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通过提供优质的售后服务和技术支持，及时解决了客户的电气问题，提高了客户满意度。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在项目实施过程中积极与客户沟通，了解客户需求，优化设计方案，满足客户期望。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通过定期回访和收集客户反馈，不断改进服务质量和技术水平，提升客户满意度。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工作反思与展望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遇到的具体问题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在某项目设计中，遇到了复杂电路设计难题，涉及到多系统、多电压等级的协调问题。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问题二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设备调试中的故障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遇到的具体问题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在设备调试阶段，发现某电气设备存在异常，导致整体系统无法正常运行。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设计中的技术难题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问题一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深入研究相关技术资料，与团队成员多次讨论，并请教资深工程师，最终找到了可行的解决方案。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对设备进行逐一排查，分析故障原因，并采取相应的修复措施，确保系统恢复正常运行。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遇到的问题与解决方案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https://d.book118.com/306232041140010041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2024-09-08T13:34:41.897</cp:lastPrinted>
  <dcterms:created xsi:type="dcterms:W3CDTF">2024-09-08T05:34:41Z</dcterms:created>
  <dcterms:modified xsi:type="dcterms:W3CDTF">2024-09-08T05:34:43Z</dcterms:modified>
</cp:coreProperties>
</file>