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9FB76-6F3C-42D9-ABBE-7FA9AD815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A38FC-535A-4BAE-BDD1-525CA481F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F0B4B-9AAE-4CE7-9422-6673BEAA9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B35AD5-EB29-44CE-B054-890ED066E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308177-C911-41AA-9911-3465E4DFA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9EA979-E837-4B41-BCA8-0EC23C6E5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A9C614-7367-42B4-A12A-E708B0488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F24474-7558-4239-89F7-34C520748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D039C1-A28C-4342-A698-65282F0DB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B5F29-9834-4ECF-BA9F-243CFACF1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6C055-C9D7-4AB1-9D53-AEAD2D229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23212110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设立健身信息咨询服务公司可行性研究报告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XX-01-05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公司运营模式及战略规划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技术支持与创新能力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政策法规影响及合规性考虑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市场分析与定位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近年来，随着人们健康意识的提高，健身行业规模持续扩大，增长率保持在较高水平。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消费者越来越注重个性化、专业化的健身指导和服务体验。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智能健身设备、在线健身课程等技术创新不断涌现，为行业发展带来新的动力。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健身行业现状及发展趋势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以25-45岁的中青年人群为主，包括上班族、学生、家庭主妇等。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追求健康生活方式，注重身材管理和心理健康；希望得到专业、个性化的健身指导和咨询服务。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目标客户群体与需求特点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62" b="2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62" b="2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264" r="526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竞争对手分析与差异化定位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主要竞争对手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包括大型连锁健身房、在线健身平台等。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大型连锁健身房具有品牌优势和丰富的资源，但服务质量和个性化程度有待提高；在线健身平台便捷性强，但缺乏面对面的互动和指导。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差异化定位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提供线上线下相结合的健身信息咨询服务，强调专业性和个性化，打造独特的品牌形象和服务体验。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公司运营模式及战略规划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设立董事会、执行董事、总经理等高层管理职位，下设市场部、运营部、技术部、财务部等职能部门。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根据公司业务需求和规模，合理配置专业的管理团队和员工队伍，包括健身教练、营养师、心理咨询师等。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867" r="2586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组织架构与人力资源配置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开发健身信息咨询服务平台，提供健身计划制定、营养饮食建议、健身知识普及等线上服务。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与健身房、运动中心等机构合作，提供现场指导、团体课程、私人教练等线下服务。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线上线下服务体系建设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明确公司的品牌定位，突出专业性和个性化服务特点，树立行业良好形象。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通过社交媒体、广告投放、线下活动等多种渠道进行品牌宣传和推广，吸引潜在客户。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合作伙伴关系建立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积极与健身器材供应商、运动品牌等建立合作关系，实现资源共享和互利共赢。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品牌推广与营销策略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技术支持与创新能力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智能健身设备的兴起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智能健身设备能够实时监测用户的运动数据，为用户提供个性化的训练反馈和建议。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大数据与人工智能技术的应用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通过对用户数据的分析和挖掘，能够为用户提供更加精准的训练计划和营养建议。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健身APP的普及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信息技术的发展推动了健身APP的广泛应用，为用户提供健身教学、训练计划、营养建议等全方位服务。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信息技术在健身领域应用现状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个性化训练计划制定技术支持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通过对用户基本信息、运动习惯、健康状况等多维度数据的收集和分析，形成用户画像，为个性化训练计划的制定提供依据。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运动处方库建设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建立针对不同用户需求的运动处方库，包括增肌、减脂、塑形、康复等多种类型，为用户提供更加丰富的训练选择。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训练计划优化算法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基于机器学习等算法，对用户的训练计划进行持续优化，确保训练效果的最大化。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用户画像技术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https://d.book118.com/306232121102010033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2024-09-01T22:50:46.970</cp:lastPrinted>
  <dcterms:created xsi:type="dcterms:W3CDTF">2024-09-01T14:50:46Z</dcterms:created>
  <dcterms:modified xsi:type="dcterms:W3CDTF">2024-09-01T14:50:49Z</dcterms:modified>
</cp:coreProperties>
</file>