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E56F9-8062-4B79-ACEC-47FA10F9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03A6C-45D3-4D22-8883-AB13150F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E37D1-FC2C-4025-951D-BE03154E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37D86-81DD-4708-99A1-90FF19829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746CB-AB53-4B42-8729-D685B40C4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42715-B843-4831-9DF2-0B43EA6D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02250-3BB2-4150-93EA-05870AA1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428CD-E1F0-483C-BE6C-89111E02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A4C3E-3200-4E9D-94C9-81C5C542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1B3E6-F582-4980-9836-D10BF3763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1BA76-E961-4737-A452-4515D2055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33201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人身意外伤害风险识别与防范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人身意外伤害风险管理与法规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人身意外伤害风险防范的未来展望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08" b="7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提高公众对人身意外伤害风险的认识和重视程度。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预防和减少人身意外伤害的发生，保护人们的生命安全和身体健康。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促进社会和谐稳定，减少因意外伤害引发的社会问题和经济损失。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72" r="26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人身意外伤害是指因突发事件、意外事故等原因导致的人身伤害，包括死亡、残疾、受伤等。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根据伤害原因和性质的不同，人身意外伤害可分为交通事故伤害、工伤事故伤害、暴力伤害、自然灾害伤害等。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人身意外伤害的定义和分类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通过调查问卷、访谈、观察等方式收集相关信息。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对收集到的信息进行整理、分类、归纳，识别潜在的风险因素。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根据风险评估结果，制定相应的风险防范措施。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对识别出的风险因素进行量化或定性评估，确定风险等级。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暴力伤害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包括汽车、摩托车、自行车等交通事故造成的伤害。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由于地面湿滑、障碍物等因素导致的跌倒伤害。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在体育运动或健身活动中因动作不当或设备故障造成的伤害。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包括家庭暴力、校园暴力、社会暴力等造成的伤害。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如地震、洪水、台风等自然灾害导致的人身伤害。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常见的人身意外伤害风险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意外跌倒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运动伤害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信息收集不全、评估结果不准确、动态变化难以预测等。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加强信息收集和处理能力，提高评估方法的科学性和准确性，建立动态监测和预警机制，及时调整风险防范措施。同时，加强宣传教育，提高公众对人身意外伤害风险的认知和防范意识。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风险识别的挑战和解决方案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人身意外伤害风险防范措施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加强安全教育和宣传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配备安全防护设施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893" b="389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250" b="1925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通过安全知识讲座、宣传册、安全标识等方式，提高公众对安全问题的认识和重视程度。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建立健全安全管理制度，明确各级管理人员和操作人员的职责和权限，确保各项安全措施得到有效执行。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在生活和工作的场所，应配备相应的安全防护设施，如防火、防盗、防电击等设施，以降低意外事故发生的风险。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针对可能发生的各种意外事故，制定相应的应急预案，明确应急组织、通讯联络、现场处置等方面的措施。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及时报警和求助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在发生意外事故时，应立即报警或向相关部门求助，以便及时得到救援和处理。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进行现场紧急处置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在等待救援的过程中，应根据现场情况采取必要的紧急处置措施，如止血、包扎、心肺复苏等，以减轻伤员的痛苦和防止伤情恶化。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在事故发生后，应组织专业人员对事故进行调查和分析，查明事故原因和责任，总结经验教训，防止类似事故再次发生。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进行事故调查和分析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对于受到人身意外伤害的人员及其家属，应提供必要的心理援助和支持，帮助他们度过难关并恢复正常生活。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提供心理援助和支持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根据事故调查结果，应加强相关领域的安全监管和改进措施，完善相关法规和标准，提高安全防范水平。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加强安全监管和改进措施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https://d.book118.com/306233201153010050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2024-09-16T02:19:43.207</cp:lastPrinted>
  <dcterms:created xsi:type="dcterms:W3CDTF">2024-09-15T18:19:43Z</dcterms:created>
  <dcterms:modified xsi:type="dcterms:W3CDTF">2024-09-15T18:19:45Z</dcterms:modified>
</cp:coreProperties>
</file>