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5D49B-DABB-4A5F-8F97-66D284B2E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6AB13-1218-47BC-A0EE-2160A7A40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62222-CDDE-40A2-88CB-6C5A058B8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EF2355-2238-4CF3-A03C-99D09DA31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3432CB-84D4-46DF-A0BF-B3C9B7CB4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02F824-C0A9-4ED7-A088-31160390A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5AB7CC-630F-4732-849B-304A7E377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D3FFB-EBEC-459B-AE48-34DEE445D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4399E1-FE37-44CC-B2BE-3BF2CF230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F0639-8323-4C9E-AC1C-E95266E39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7E2D2-9D11-4915-A47C-14998B461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234013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护理学课件大纲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护理伦理与法律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护理科研与学术交流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护理学基础知识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护理学是一门专注于维护、促进和恢复人类健康的学科。它涵盖了预防保健、疾病管理和康复等多个方面。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护理学具有综合性、实践性、人文性和服务性等特点。它强调对个体和社会的全面关注，注重实践技能的培养，并强调在护理过程中的人文关怀和以患者为中心的服务理念。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12" r="271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护理学在现代医疗体系中扮演着至关重要的角色。它不仅关乎患者的康复和生命质量，还对医疗资源的合理利用和医疗系统的整体效率产生影响。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护理学的发展历程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护理学经历了从传统护理到现代护理的演变。随着医学知识的积累和技术的发展，护理学的理念和实践也在不断更新和发展，以更好地满足人类健康的需求。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护理学的重要性与发展历程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护理学和医学是相互依存的学科。医学提供疾病诊断和治疗方案，而护理学则负责实施治疗方案，关注患者的身心健康，并在整个医疗过程中提供支持和关怀。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护理学与医学的关系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护理学与医学专业如医生、药剂师、营养师等都有密切的合作关系。他们共同协作，以确保患者得到全面、高效的医疗服务。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护理学与其他医学专业的关系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护理学与其他医学专业的关系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护理技能与实践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基础护理技能的重要性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基础护理技能是护理实践中不可或缺的部分，对于保障患者的安全和舒适至关重要。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基础护理技能的实践应用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基础护理技能在临床实践中广泛应用，护士需要熟练掌握这些技能，以便能够提供优质的护理服务。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基础护理技能是护理学中最基本的技能，包括测量生命体征、给药、伤口护理、体位调整等。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333" r="14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375" r="18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高级护理技能的实践应用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高级护理技能在重症监护病房、急诊科等临床科室中广泛应用，需要护士具备扎实的专业知识和丰富的实践经验。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高级护理技能的定义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高级护理技能是相对于基础护理技能而言的，包括危重患者的监护、急救技术、特殊疾病的护理等。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高级护理技能的重要性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高级护理技能对于提高患者的救治成功率、降低并发症和死亡率具有重要意义。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急救护理技能的重要性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在紧急医疗状况下，及时的急救护理对于挽救患者的生命至关重要。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急救护理技能的实践应用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急救护理技能在急诊科、院前急救等场景中广泛应用，需要护士具备快速反应和准确判断的能力。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急救护理技能的定义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急救护理技能是指针对紧急医疗状况的应对措施，包括心肺复苏、止血、急救药物的用法等。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5225" r="1522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护理伦理与法律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https://d.book118.com/306234013135010034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2024-09-03T22:05:22.392</cp:lastPrinted>
  <dcterms:created xsi:type="dcterms:W3CDTF">2024-09-03T14:05:22Z</dcterms:created>
  <dcterms:modified xsi:type="dcterms:W3CDTF">2024-09-03T14:05:24Z</dcterms:modified>
</cp:coreProperties>
</file>