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DF6BE-D4EC-4A0D-8766-2228175D2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3E231-6E1F-4B99-98CD-FFE3E333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74B00-708B-48C7-AA22-29D10581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6FAF2-5951-4AC2-B338-6BF3039A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6204D-F30C-4E51-93A9-77003068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C94FE-B3BE-472B-8CE5-5D6BCF56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EF02B-BFFA-4697-A319-1859103A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3371B-BB54-445B-B564-249BBBB02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DBD5F-FA13-4C6C-BB4B-76BE103B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894F1-6831-4093-A661-F2FFF3E6A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4F5FE-BC07-4A61-90E1-AC92C301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022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45培训如何提高员工的项目管理能力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员工项目管理能力现状分析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培训内容和方式设计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员工项目管理能力提升效果展示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提升员工项目管理能力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随着企业竞争的加剧，项目管理能力成为企业核心竞争力的重要组成部分。通过45培训，员工可以系统地学习项目管理的理论、方法和工具，提高项目规划、执行、监控和收尾的能力。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市场对具备项目管理能力的人才需求不断增加。通过45培训，员工可以获得国际认可的项目管理证书，增加自身市场价值，提高职业发展空间。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提高项目成功率：项目管理涉及项目全过程的管理和控制，对于项目的成功至关重要。通过45培训，员工可以掌握项目管理的最佳实践和方法，规避项目风险，提高项目成功率。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促进团队协作：项目管理需要跨部门、跨领域的协作。通过45培训，员工可以学习如何与团队成员有效沟通、协作和解决问题，提高团队协作效率。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培养创新思维：项目管理需要具备创新思维和解决问题的能力。通过45培训，员工可以学习如何运用创新思维和方法解决项目管理中的难题，推动企业创新发展。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竞争力：具备项目管理能力的员工能够更好地满足客户需求、优化资源配置、降低成本和提高效率，从而增强企业的市场竞争力。通过45培训，企业可以培养一支高素质的项目管理团队，为企业的发展提供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员工项目管理能力现状分析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大部分员工具备一定的项目管理基础知识和实践经验，能够处理常规的项目任务。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整体水平较高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部分员工在项目管理领域有深入研究或丰富经验，能够处理复杂的项目问题。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少数员工能力突出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员工项目管理能力整体水平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96" r="5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79" b="11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知识体系不完善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部分员工对项目管理的知识体系掌握不够全面，存在知识盲点。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一些员工虽然具备项目管理知识，但缺乏足够的实践经验，难以应对实际项目中的复杂情况。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团队协作能力有待提高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部分员工在团队协作中缺乏有效的沟通和协作能力，影响项目整体进展。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公司过去对项目管理的培训投入不足，导致员工缺乏系统学习和提升机会。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实践机会有限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团队协作文化缺失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员工在项目实践中缺乏足够的锻炼机会，难以积累实践经验。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公司内部缺乏良好的团队协作文化，员工之间缺乏有效的沟通和协作机制。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培训内容和方式设计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通过培训使员工掌握项目管理的基本理论和方法，包括项目策划、进度管理、成本管理、质量管理等方面。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提升员工项目管理理论知识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通过案例分析和模拟演练等方式，使员工能够在实际工作中运用项目管理知识，提高项目执行和监控能力。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培养员工实际操作能力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通过团队建设活动和沟通技巧培训，提高员工在项目管理过程中的团队协作和沟通能力。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增强员工团队协作和沟通能力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包括项目管理的概念、原理、流程等，使员工对项目管理有全面的认识。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教授员工如何制定项目计划、进行任务分解、评估资源和风险等，确保项目的顺利实施。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项目策划与计划制定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培训员工如何制定项目进度计划、监控项目进度、控制项目成本等，确保项目按时完成并控制在预算范围内。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项目进度与成本管理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教授员工如何制定项目质量计划、进行质量控制和风险管理，确保项目质量符合预期并降低风险。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项目质量与风险管理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辅导与指导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利用网络平台进行远程培训，方便员工随时随地学习，节省时间和成本。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组织面对面的集中培训，通过讲座、案例分析、小组讨论等方式进行深入学习和交流。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安排员工参与实际项目管理工作，通过实践操作提高项目管理能力。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为员工提供一对一的辅导和指导，针对个人实际情况进行有针对性的培训和指导。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https://d.book118.com/306240225111010101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2024-09-25T21:04:24.850</cp:lastPrinted>
  <dcterms:created xsi:type="dcterms:W3CDTF">2024-09-25T13:04:24Z</dcterms:created>
  <dcterms:modified xsi:type="dcterms:W3CDTF">2024-09-25T13:04:27Z</dcterms:modified>
</cp:coreProperties>
</file>