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AB945-8D1F-4C3B-A5BC-133050021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1F62D-AA69-45AA-BB31-9B1701A3C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E5736-D8FA-4119-A9E9-02AD8989C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7A238-34D3-4E3A-B52F-9093F263B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C0678-2FA3-46E0-A89C-AD56A124F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484B9-6798-4734-9294-0EE6CFE68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7BB5A-5AC3-4765-BA5A-6B7A58546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B07B6-D937-4E2F-BFFD-357ECCA5C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B8653-18FE-47CE-84ED-D7CF461B8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91464-8732-4ED5-B420-153D23F99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EECD8-0332-42E9-A903-97A406F53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66993" y="1982590"/>
            <a:ext cx="3331845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4396" y="1443387"/>
            <a:ext cx="5636259" cy="24555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8.png" /><Relationship Id="rId4" Type="http://schemas.openxmlformats.org/officeDocument/2006/relationships/image" Target="../media/image7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4.png" /><Relationship Id="rId13" Type="http://schemas.openxmlformats.org/officeDocument/2006/relationships/image" Target="../media/image13.png" /><Relationship Id="rId2" Type="http://schemas.openxmlformats.org/officeDocument/2006/relationships/image" Target="../media/image18.jpe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.png" /><Relationship Id="rId11" Type="http://schemas.openxmlformats.org/officeDocument/2006/relationships/image" Target="../media/image10.png" /><Relationship Id="rId12" Type="http://schemas.openxmlformats.org/officeDocument/2006/relationships/image" Target="../media/image9.png" /><Relationship Id="rId13" Type="http://schemas.openxmlformats.org/officeDocument/2006/relationships/image" Target="../media/image11.png" /><Relationship Id="rId14" Type="http://schemas.openxmlformats.org/officeDocument/2006/relationships/image" Target="../media/image12.png" /><Relationship Id="rId15" Type="http://schemas.openxmlformats.org/officeDocument/2006/relationships/image" Target="../media/image13.png" /><Relationship Id="rId16" Type="http://schemas.openxmlformats.org/officeDocument/2006/relationships/image" Target="../media/image14.png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png" /><Relationship Id="rId5" Type="http://schemas.openxmlformats.org/officeDocument/2006/relationships/image" Target="../media/image27.png" /><Relationship Id="rId6" Type="http://schemas.openxmlformats.org/officeDocument/2006/relationships/image" Target="../media/image28.png" /><Relationship Id="rId7" Type="http://schemas.openxmlformats.org/officeDocument/2006/relationships/image" Target="../media/image29.png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30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402300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4747" y="839203"/>
            <a:ext cx="2882900" cy="596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50" spc="-10">
                <a:solidFill>
                  <a:srgbClr val="FFFFFF"/>
                </a:solidFill>
              </a:rPr>
              <a:t>幂等实现方案</a:t>
            </a:r>
            <a:endParaRPr sz="37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94318" y="1226562"/>
            <a:ext cx="1374140" cy="108140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78740">
              <a:lnSpc>
                <a:spcPct val="100000"/>
              </a:lnSpc>
              <a:spcBef>
                <a:spcPts val="315"/>
              </a:spcBef>
            </a:pPr>
            <a:r>
              <a:rPr sz="1800" b="1" spc="-10">
                <a:solidFill>
                  <a:srgbClr val="5CA5F4"/>
                </a:solidFill>
                <a:latin typeface="微软雅黑"/>
                <a:cs typeface="微软雅黑"/>
              </a:rPr>
              <a:t>CONTENTS</a:t>
            </a: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35"/>
              </a:spcBef>
            </a:pPr>
            <a:r>
              <a:rPr sz="450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226107" y="890403"/>
            <a:ext cx="2667000" cy="281495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幂等性简介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幂等实现方案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幂等性测试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幂等实现案例分析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总结与展望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40299" y="1435899"/>
            <a:ext cx="2311400" cy="2381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96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2715"/>
              </a:spcBef>
            </a:pPr>
            <a:r>
              <a:rPr sz="3600" b="1" spc="-10">
                <a:solidFill>
                  <a:srgbClr val="FFFFFF"/>
                </a:solidFill>
                <a:latin typeface="微软雅黑"/>
                <a:cs typeface="微软雅黑"/>
              </a:rPr>
              <a:t>幂等性简介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66167" y="1253756"/>
            <a:ext cx="12592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5CA5F4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2" y="1490308"/>
            <a:ext cx="44831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幂等性是指一个操作或函数在执行一次或多次时，其结果都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是相同的。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2" y="3786285"/>
            <a:ext cx="44831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在计算机领域中，幂等性通常用于描述网络请求、数据库操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作等场景。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幂等的定义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幂等性的重要性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373844" y="4920262"/>
            <a:ext cx="7264400" cy="11309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609FFF"/>
                </a:solidFill>
                <a:latin typeface="微软雅黑"/>
                <a:cs typeface="微软雅黑"/>
              </a:rPr>
              <a:t>简化系统设</a:t>
            </a:r>
            <a:r>
              <a:rPr sz="2000" b="1" spc="-50">
                <a:solidFill>
                  <a:srgbClr val="609FFF"/>
                </a:solidFill>
                <a:latin typeface="微软雅黑"/>
                <a:cs typeface="微软雅黑"/>
              </a:rPr>
              <a:t>计</a:t>
            </a:r>
            <a:endParaRPr sz="2000">
              <a:latin typeface="微软雅黑"/>
              <a:cs typeface="微软雅黑"/>
            </a:endParaRPr>
          </a:p>
          <a:p>
            <a:pPr marL="12065" marR="5080" algn="ctr">
              <a:lnSpc>
                <a:spcPct val="150000"/>
              </a:lnSpc>
              <a:spcBef>
                <a:spcPts val="875"/>
              </a:spcBef>
            </a:pPr>
            <a:r>
              <a:rPr sz="1500" spc="-5">
                <a:latin typeface="微软雅黑"/>
                <a:cs typeface="微软雅黑"/>
              </a:rPr>
              <a:t>通过实现幂等性，可以简化系统的设计，减少需要考虑的复杂情况，提高系统的可维护</a:t>
            </a:r>
            <a:r>
              <a:rPr sz="1500" spc="-10">
                <a:latin typeface="微软雅黑"/>
                <a:cs typeface="微软雅黑"/>
              </a:rPr>
              <a:t>性和可扩展性。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515905" y="1287161"/>
            <a:ext cx="7264400" cy="1231265"/>
          </a:xfrm>
          <a:prstGeom prst="rect">
            <a:avLst/>
          </a:prstGeom>
        </p:spPr>
        <p:txBody>
          <a:bodyPr vert="horz" wrap="square" lIns="0" tIns="194945" rIns="0" bIns="0" rtlCol="0">
            <a:spAutoFit/>
          </a:bodyPr>
          <a:lstStyle/>
          <a:p>
            <a:pPr marR="81280" algn="ctr">
              <a:lnSpc>
                <a:spcPct val="100000"/>
              </a:lnSpc>
              <a:spcBef>
                <a:spcPts val="1535"/>
              </a:spcBef>
            </a:pPr>
            <a:r>
              <a:rPr sz="2150" b="1">
                <a:solidFill>
                  <a:srgbClr val="609FFF"/>
                </a:solidFill>
                <a:latin typeface="微软雅黑"/>
                <a:cs typeface="微软雅黑"/>
              </a:rPr>
              <a:t>保证数据一致</a:t>
            </a:r>
            <a:r>
              <a:rPr sz="2150" b="1" spc="-50">
                <a:solidFill>
                  <a:srgbClr val="609FFF"/>
                </a:solidFill>
                <a:latin typeface="微软雅黑"/>
                <a:cs typeface="微软雅黑"/>
              </a:rPr>
              <a:t>性</a:t>
            </a:r>
            <a:endParaRPr sz="2150">
              <a:latin typeface="微软雅黑"/>
              <a:cs typeface="微软雅黑"/>
            </a:endParaRPr>
          </a:p>
          <a:p>
            <a:pPr marL="774065" marR="5080" indent="-762000">
              <a:lnSpc>
                <a:spcPct val="150000"/>
              </a:lnSpc>
              <a:spcBef>
                <a:spcPts val="75"/>
              </a:spcBef>
            </a:pPr>
            <a:r>
              <a:rPr sz="1500" spc="-5">
                <a:latin typeface="微软雅黑"/>
                <a:cs typeface="微软雅黑"/>
              </a:rPr>
              <a:t>在分布式系统中，由于网络延迟、故障等原因，相同的操作可能会被执行多次。通过实现幂等性，可以确保数据的一致性，避免数据重复或不一致的问题。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764063" y="3135677"/>
            <a:ext cx="7264400" cy="11576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609FFF"/>
                </a:solidFill>
                <a:latin typeface="微软雅黑"/>
                <a:cs typeface="微软雅黑"/>
              </a:rPr>
              <a:t>提高系统可靠</a:t>
            </a:r>
            <a:r>
              <a:rPr sz="2000" b="1" spc="-50">
                <a:solidFill>
                  <a:srgbClr val="609FFF"/>
                </a:solidFill>
                <a:latin typeface="微软雅黑"/>
                <a:cs typeface="微软雅黑"/>
              </a:rPr>
              <a:t>性</a:t>
            </a:r>
            <a:endParaRPr sz="2000">
              <a:latin typeface="微软雅黑"/>
              <a:cs typeface="微软雅黑"/>
            </a:endParaRPr>
          </a:p>
          <a:p>
            <a:pPr marL="12065" marR="5080" algn="ctr">
              <a:lnSpc>
                <a:spcPct val="150000"/>
              </a:lnSpc>
              <a:spcBef>
                <a:spcPts val="1085"/>
              </a:spcBef>
            </a:pPr>
            <a:r>
              <a:rPr sz="1500" spc="-5">
                <a:latin typeface="微软雅黑"/>
                <a:cs typeface="微软雅黑"/>
              </a:rPr>
              <a:t>幂等性可以减少因重复执行操作而导致的系统故障或异常，从而提高系统的可靠性和稳</a:t>
            </a:r>
            <a:r>
              <a:rPr sz="1500" spc="-20">
                <a:latin typeface="微软雅黑"/>
                <a:cs typeface="微软雅黑"/>
              </a:rPr>
              <a:t>定性。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73195" y="1044365"/>
            <a:ext cx="669925" cy="5814060"/>
            <a:chOff x="873195" y="1044365"/>
            <a:chExt cx="669925" cy="5814060"/>
          </a:xfrm>
        </p:grpSpPr>
        <p:sp>
          <p:nvSpPr>
            <p:cNvPr id="3" name="object 3"/>
            <p:cNvSpPr/>
            <p:nvPr/>
          </p:nvSpPr>
          <p:spPr>
            <a:xfrm>
              <a:off x="1171079" y="1044371"/>
              <a:ext cx="76200" cy="5814060"/>
            </a:xfrm>
            <a:custGeom>
              <a:rect l="l" t="t" r="r" b="b"/>
              <a:pathLst>
                <a:path w="76200" h="5814059">
                  <a:moveTo>
                    <a:pt x="76200" y="38100"/>
                  </a:moveTo>
                  <a:lnTo>
                    <a:pt x="73202" y="23266"/>
                  </a:lnTo>
                  <a:lnTo>
                    <a:pt x="65036" y="11163"/>
                  </a:lnTo>
                  <a:lnTo>
                    <a:pt x="52933" y="2997"/>
                  </a:lnTo>
                  <a:lnTo>
                    <a:pt x="38100" y="0"/>
                  </a:lnTo>
                  <a:lnTo>
                    <a:pt x="23266" y="2997"/>
                  </a:lnTo>
                  <a:lnTo>
                    <a:pt x="11163" y="11163"/>
                  </a:lnTo>
                  <a:lnTo>
                    <a:pt x="2997" y="23266"/>
                  </a:lnTo>
                  <a:lnTo>
                    <a:pt x="0" y="38100"/>
                  </a:lnTo>
                  <a:lnTo>
                    <a:pt x="2997" y="52933"/>
                  </a:lnTo>
                  <a:lnTo>
                    <a:pt x="11163" y="65036"/>
                  </a:lnTo>
                  <a:lnTo>
                    <a:pt x="23266" y="73202"/>
                  </a:lnTo>
                  <a:lnTo>
                    <a:pt x="28575" y="74282"/>
                  </a:lnTo>
                  <a:lnTo>
                    <a:pt x="28575" y="5813628"/>
                  </a:lnTo>
                  <a:lnTo>
                    <a:pt x="38100" y="5813628"/>
                  </a:lnTo>
                  <a:lnTo>
                    <a:pt x="47625" y="5813628"/>
                  </a:lnTo>
                  <a:lnTo>
                    <a:pt x="47625" y="76200"/>
                  </a:lnTo>
                  <a:lnTo>
                    <a:pt x="47625" y="74282"/>
                  </a:lnTo>
                  <a:lnTo>
                    <a:pt x="52933" y="73202"/>
                  </a:lnTo>
                  <a:lnTo>
                    <a:pt x="65036" y="65036"/>
                  </a:lnTo>
                  <a:lnTo>
                    <a:pt x="71678" y="55206"/>
                  </a:lnTo>
                  <a:lnTo>
                    <a:pt x="73202" y="52933"/>
                  </a:lnTo>
                  <a:lnTo>
                    <a:pt x="76200" y="3810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73195" y="1332346"/>
              <a:ext cx="669925" cy="669925"/>
            </a:xfrm>
            <a:custGeom>
              <a:rect l="l" t="t" r="r" b="b"/>
              <a:pathLst>
                <a:path w="669925" h="669925">
                  <a:moveTo>
                    <a:pt x="334738" y="0"/>
                  </a:moveTo>
                  <a:close/>
                </a:path>
                <a:path w="669925" h="669925">
                  <a:moveTo>
                    <a:pt x="669478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6" y="115125"/>
                  </a:lnTo>
                  <a:lnTo>
                    <a:pt x="115126" y="82105"/>
                  </a:lnTo>
                  <a:lnTo>
                    <a:pt x="152471" y="53928"/>
                  </a:lnTo>
                  <a:lnTo>
                    <a:pt x="193622" y="31111"/>
                  </a:lnTo>
                  <a:lnTo>
                    <a:pt x="238063" y="14172"/>
                  </a:lnTo>
                  <a:lnTo>
                    <a:pt x="285275" y="3629"/>
                  </a:lnTo>
                  <a:lnTo>
                    <a:pt x="334738" y="0"/>
                  </a:lnTo>
                  <a:lnTo>
                    <a:pt x="384204" y="3629"/>
                  </a:lnTo>
                  <a:lnTo>
                    <a:pt x="431416" y="14172"/>
                  </a:lnTo>
                  <a:lnTo>
                    <a:pt x="475856" y="31111"/>
                  </a:lnTo>
                  <a:lnTo>
                    <a:pt x="517007" y="53928"/>
                  </a:lnTo>
                  <a:lnTo>
                    <a:pt x="554352" y="82106"/>
                  </a:lnTo>
                  <a:lnTo>
                    <a:pt x="587372" y="115125"/>
                  </a:lnTo>
                  <a:lnTo>
                    <a:pt x="615549" y="152470"/>
                  </a:lnTo>
                  <a:lnTo>
                    <a:pt x="638366" y="193621"/>
                  </a:lnTo>
                  <a:lnTo>
                    <a:pt x="655305" y="238062"/>
                  </a:lnTo>
                  <a:lnTo>
                    <a:pt x="665848" y="285273"/>
                  </a:lnTo>
                  <a:lnTo>
                    <a:pt x="669478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1"/>
                  </a:lnTo>
                  <a:lnTo>
                    <a:pt x="82106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8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7"/>
                  </a:lnTo>
                  <a:lnTo>
                    <a:pt x="587372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0F8BFF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88281" y="1447431"/>
              <a:ext cx="439420" cy="439420"/>
            </a:xfrm>
            <a:custGeom>
              <a:rect l="l" t="t" r="r" b="b"/>
              <a:pathLst>
                <a:path w="439419" h="439419">
                  <a:moveTo>
                    <a:pt x="219652" y="0"/>
                  </a:moveTo>
                  <a:close/>
                </a:path>
                <a:path w="439419" h="439419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5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4"/>
                  </a:lnTo>
                  <a:lnTo>
                    <a:pt x="439305" y="219652"/>
                  </a:lnTo>
                  <a:close/>
                </a:path>
                <a:path w="439419" h="439419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900923" y="1308912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00923" y="3067329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20"/>
                </a:lnTo>
                <a:lnTo>
                  <a:pt x="9409379" y="31470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70"/>
                </a:lnTo>
                <a:lnTo>
                  <a:pt x="259549" y="65620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77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92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92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900923" y="4825758"/>
            <a:ext cx="9441180" cy="645160"/>
          </a:xfrm>
          <a:custGeom>
            <a:rect l="l" t="t" r="r" b="b"/>
            <a:pathLst>
              <a:path w="9441180" h="645160">
                <a:moveTo>
                  <a:pt x="9440837" y="107416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32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32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16"/>
                </a:lnTo>
                <a:lnTo>
                  <a:pt x="251104" y="211785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29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37"/>
                </a:lnTo>
                <a:lnTo>
                  <a:pt x="9333408" y="644537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29"/>
                </a:lnTo>
                <a:lnTo>
                  <a:pt x="9440837" y="537121"/>
                </a:lnTo>
                <a:lnTo>
                  <a:pt x="9440837" y="107416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383948" y="1511150"/>
            <a:ext cx="8808085" cy="29914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303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网络请求处理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在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Web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开发中，对于同一个网络请求，无论请求多少次，都应该返回相同的结果。通过实现幂等性，可以确保网络请求的处理符合这一要求。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250">
              <a:latin typeface="微软雅黑"/>
              <a:cs typeface="微软雅黑"/>
            </a:endParaRPr>
          </a:p>
          <a:p>
            <a:pPr marL="133350">
              <a:lnSpc>
                <a:spcPct val="100000"/>
              </a:lnSpc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数据库操作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43180">
              <a:lnSpc>
                <a:spcPct val="150000"/>
              </a:lnSpc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在数据库操作中，对于同一个数据库操作，无论执行多少次，都应该产生相同的结果。通过实现幂等性，可以确保数据库操作的正确性和一致性。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02236" y="5038044"/>
            <a:ext cx="8597900" cy="12877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51765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缓存策略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在缓存策略中，对于同一个缓存键，无论查询多少次，都应该返回相同的结果。通过实现幂等性，可以确保缓存策略的正确性和一致性。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73195" y="3067326"/>
            <a:ext cx="669925" cy="669925"/>
            <a:chOff x="873195" y="3067326"/>
            <a:chExt cx="669925" cy="669925"/>
          </a:xfrm>
        </p:grpSpPr>
        <p:sp>
          <p:nvSpPr>
            <p:cNvPr id="12" name="object 12"/>
            <p:cNvSpPr/>
            <p:nvPr/>
          </p:nvSpPr>
          <p:spPr>
            <a:xfrm>
              <a:off x="873195" y="306732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1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7"/>
                  </a:lnTo>
                  <a:lnTo>
                    <a:pt x="238062" y="655304"/>
                  </a:lnTo>
                  <a:lnTo>
                    <a:pt x="193621" y="638365"/>
                  </a:lnTo>
                  <a:lnTo>
                    <a:pt x="152470" y="615548"/>
                  </a:lnTo>
                  <a:lnTo>
                    <a:pt x="115125" y="587371"/>
                  </a:lnTo>
                  <a:lnTo>
                    <a:pt x="82106" y="554351"/>
                  </a:lnTo>
                  <a:lnTo>
                    <a:pt x="53928" y="517007"/>
                  </a:lnTo>
                  <a:lnTo>
                    <a:pt x="31111" y="475855"/>
                  </a:lnTo>
                  <a:lnTo>
                    <a:pt x="14172" y="431415"/>
                  </a:lnTo>
                  <a:lnTo>
                    <a:pt x="3629" y="384203"/>
                  </a:lnTo>
                  <a:lnTo>
                    <a:pt x="0" y="334738"/>
                  </a:lnTo>
                  <a:lnTo>
                    <a:pt x="669477" y="334739"/>
                  </a:lnTo>
                  <a:lnTo>
                    <a:pt x="665848" y="384203"/>
                  </a:lnTo>
                  <a:lnTo>
                    <a:pt x="655305" y="431415"/>
                  </a:lnTo>
                  <a:lnTo>
                    <a:pt x="638366" y="475855"/>
                  </a:lnTo>
                  <a:lnTo>
                    <a:pt x="615549" y="517007"/>
                  </a:lnTo>
                  <a:lnTo>
                    <a:pt x="587372" y="554351"/>
                  </a:lnTo>
                  <a:lnTo>
                    <a:pt x="554352" y="587371"/>
                  </a:lnTo>
                  <a:lnTo>
                    <a:pt x="517007" y="615548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0F8BFF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88281" y="3182412"/>
              <a:ext cx="439420" cy="439420"/>
            </a:xfrm>
            <a:custGeom>
              <a:rect l="l" t="t" r="r" b="b"/>
              <a:pathLst>
                <a:path w="439419" h="439420">
                  <a:moveTo>
                    <a:pt x="219652" y="0"/>
                  </a:moveTo>
                  <a:close/>
                </a:path>
                <a:path w="439419" h="439420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6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5"/>
                  </a:lnTo>
                  <a:lnTo>
                    <a:pt x="439305" y="219652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0"/>
                  </a:lnTo>
                  <a:lnTo>
                    <a:pt x="4462" y="263919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19"/>
                  </a:lnTo>
                  <a:lnTo>
                    <a:pt x="422043" y="305150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873195" y="4825746"/>
            <a:ext cx="669925" cy="669925"/>
            <a:chOff x="873195" y="4825746"/>
            <a:chExt cx="669925" cy="669925"/>
          </a:xfrm>
        </p:grpSpPr>
        <p:sp>
          <p:nvSpPr>
            <p:cNvPr id="15" name="object 15"/>
            <p:cNvSpPr/>
            <p:nvPr/>
          </p:nvSpPr>
          <p:spPr>
            <a:xfrm>
              <a:off x="873195" y="482574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2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8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2"/>
                  </a:lnTo>
                  <a:lnTo>
                    <a:pt x="82105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7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8"/>
                  </a:lnTo>
                  <a:lnTo>
                    <a:pt x="587371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5" y="655305"/>
                  </a:lnTo>
                  <a:lnTo>
                    <a:pt x="384204" y="665848"/>
                  </a:lnTo>
                  <a:lnTo>
                    <a:pt x="334739" y="669478"/>
                  </a:lnTo>
                  <a:close/>
                </a:path>
              </a:pathLst>
            </a:custGeom>
            <a:solidFill>
              <a:srgbClr val="0F8BFF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988281" y="4940832"/>
              <a:ext cx="439420" cy="439420"/>
            </a:xfrm>
            <a:custGeom>
              <a:rect l="l" t="t" r="r" b="b"/>
              <a:pathLst>
                <a:path w="439419" h="439420">
                  <a:moveTo>
                    <a:pt x="439304" y="219653"/>
                  </a:moveTo>
                  <a:lnTo>
                    <a:pt x="0" y="219653"/>
                  </a:lnTo>
                  <a:lnTo>
                    <a:pt x="4463" y="175384"/>
                  </a:lnTo>
                  <a:lnTo>
                    <a:pt x="17262" y="134153"/>
                  </a:lnTo>
                  <a:lnTo>
                    <a:pt x="37514" y="96842"/>
                  </a:lnTo>
                  <a:lnTo>
                    <a:pt x="64335" y="64334"/>
                  </a:lnTo>
                  <a:lnTo>
                    <a:pt x="96844" y="37513"/>
                  </a:lnTo>
                  <a:lnTo>
                    <a:pt x="134155" y="17261"/>
                  </a:lnTo>
                  <a:lnTo>
                    <a:pt x="175390" y="4462"/>
                  </a:lnTo>
                  <a:lnTo>
                    <a:pt x="219652" y="0"/>
                  </a:lnTo>
                  <a:lnTo>
                    <a:pt x="263921" y="4463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5"/>
                  </a:lnTo>
                  <a:lnTo>
                    <a:pt x="401792" y="96843"/>
                  </a:lnTo>
                  <a:lnTo>
                    <a:pt x="422043" y="134154"/>
                  </a:lnTo>
                  <a:lnTo>
                    <a:pt x="434842" y="175385"/>
                  </a:lnTo>
                  <a:lnTo>
                    <a:pt x="439304" y="219653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4" y="219653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幂等性的应用场景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11699" y="1435899"/>
            <a:ext cx="2768600" cy="2381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96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2715"/>
              </a:spcBef>
            </a:pPr>
            <a:r>
              <a:rPr sz="3600" b="1" spc="-10">
                <a:solidFill>
                  <a:srgbClr val="FFFFFF"/>
                </a:solidFill>
                <a:latin typeface="微软雅黑"/>
                <a:cs typeface="微软雅黑"/>
              </a:rPr>
              <a:t>幂等实现方案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66167" y="1253756"/>
            <a:ext cx="12592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5CA5F4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9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1869245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90"/>
                </a:lnTo>
                <a:lnTo>
                  <a:pt x="83321" y="321310"/>
                </a:lnTo>
                <a:lnTo>
                  <a:pt x="68344" y="287020"/>
                </a:lnTo>
                <a:lnTo>
                  <a:pt x="46983" y="259080"/>
                </a:lnTo>
                <a:lnTo>
                  <a:pt x="25053" y="231140"/>
                </a:lnTo>
                <a:lnTo>
                  <a:pt x="8365" y="201930"/>
                </a:lnTo>
                <a:lnTo>
                  <a:pt x="0" y="166370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70"/>
                </a:lnTo>
                <a:lnTo>
                  <a:pt x="27982" y="102870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90"/>
                </a:lnTo>
                <a:lnTo>
                  <a:pt x="30737" y="201930"/>
                </a:lnTo>
                <a:lnTo>
                  <a:pt x="31527" y="204470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90"/>
                </a:lnTo>
                <a:lnTo>
                  <a:pt x="39065" y="215900"/>
                </a:lnTo>
                <a:lnTo>
                  <a:pt x="40160" y="218440"/>
                </a:lnTo>
                <a:lnTo>
                  <a:pt x="40828" y="218440"/>
                </a:lnTo>
                <a:lnTo>
                  <a:pt x="43381" y="222250"/>
                </a:lnTo>
                <a:lnTo>
                  <a:pt x="45813" y="224790"/>
                </a:lnTo>
                <a:lnTo>
                  <a:pt x="47028" y="227330"/>
                </a:lnTo>
                <a:lnTo>
                  <a:pt x="49582" y="229870"/>
                </a:lnTo>
                <a:lnTo>
                  <a:pt x="50919" y="231140"/>
                </a:lnTo>
                <a:lnTo>
                  <a:pt x="52256" y="233680"/>
                </a:lnTo>
                <a:lnTo>
                  <a:pt x="55114" y="236220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70"/>
                </a:lnTo>
                <a:lnTo>
                  <a:pt x="61498" y="243840"/>
                </a:lnTo>
                <a:lnTo>
                  <a:pt x="64537" y="247650"/>
                </a:lnTo>
                <a:lnTo>
                  <a:pt x="65995" y="250190"/>
                </a:lnTo>
                <a:lnTo>
                  <a:pt x="68853" y="252730"/>
                </a:lnTo>
                <a:lnTo>
                  <a:pt x="70311" y="255270"/>
                </a:lnTo>
                <a:lnTo>
                  <a:pt x="71771" y="256540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70"/>
                </a:lnTo>
                <a:lnTo>
                  <a:pt x="81801" y="270510"/>
                </a:lnTo>
                <a:lnTo>
                  <a:pt x="84537" y="274320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70"/>
                </a:lnTo>
                <a:lnTo>
                  <a:pt x="90860" y="285750"/>
                </a:lnTo>
                <a:lnTo>
                  <a:pt x="92076" y="287020"/>
                </a:lnTo>
                <a:lnTo>
                  <a:pt x="102167" y="313690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90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90"/>
                </a:moveTo>
                <a:lnTo>
                  <a:pt x="65814" y="386080"/>
                </a:lnTo>
                <a:lnTo>
                  <a:pt x="63139" y="375920"/>
                </a:lnTo>
                <a:lnTo>
                  <a:pt x="66422" y="370840"/>
                </a:lnTo>
                <a:lnTo>
                  <a:pt x="71832" y="368300"/>
                </a:lnTo>
                <a:lnTo>
                  <a:pt x="194753" y="337820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70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40"/>
                </a:lnTo>
                <a:lnTo>
                  <a:pt x="199982" y="303530"/>
                </a:lnTo>
                <a:lnTo>
                  <a:pt x="201380" y="299720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20"/>
                </a:lnTo>
                <a:lnTo>
                  <a:pt x="225209" y="259080"/>
                </a:lnTo>
                <a:lnTo>
                  <a:pt x="227216" y="256540"/>
                </a:lnTo>
                <a:lnTo>
                  <a:pt x="233417" y="248920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70"/>
                </a:lnTo>
                <a:lnTo>
                  <a:pt x="253295" y="224790"/>
                </a:lnTo>
                <a:lnTo>
                  <a:pt x="254998" y="223520"/>
                </a:lnTo>
                <a:lnTo>
                  <a:pt x="258280" y="218440"/>
                </a:lnTo>
                <a:lnTo>
                  <a:pt x="259862" y="217170"/>
                </a:lnTo>
                <a:lnTo>
                  <a:pt x="262718" y="212090"/>
                </a:lnTo>
                <a:lnTo>
                  <a:pt x="264116" y="209550"/>
                </a:lnTo>
                <a:lnTo>
                  <a:pt x="266609" y="205740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90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90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70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90"/>
                </a:lnTo>
                <a:lnTo>
                  <a:pt x="226344" y="294640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70"/>
                </a:lnTo>
                <a:lnTo>
                  <a:pt x="232626" y="349250"/>
                </a:lnTo>
                <a:lnTo>
                  <a:pt x="76756" y="388620"/>
                </a:lnTo>
                <a:lnTo>
                  <a:pt x="71345" y="389890"/>
                </a:lnTo>
                <a:close/>
              </a:path>
              <a:path w="299084" h="495300">
                <a:moveTo>
                  <a:pt x="164261" y="185420"/>
                </a:moveTo>
                <a:lnTo>
                  <a:pt x="134844" y="185420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20"/>
                </a:lnTo>
                <a:close/>
              </a:path>
              <a:path w="299084" h="495300">
                <a:moveTo>
                  <a:pt x="175261" y="186690"/>
                </a:moveTo>
                <a:lnTo>
                  <a:pt x="123844" y="186690"/>
                </a:lnTo>
                <a:lnTo>
                  <a:pt x="131198" y="185420"/>
                </a:lnTo>
                <a:lnTo>
                  <a:pt x="167968" y="185420"/>
                </a:lnTo>
                <a:lnTo>
                  <a:pt x="175261" y="186690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90"/>
                </a:lnTo>
                <a:lnTo>
                  <a:pt x="178968" y="186690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70"/>
                </a:lnTo>
                <a:lnTo>
                  <a:pt x="124938" y="299720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40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20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90"/>
                </a:lnTo>
                <a:lnTo>
                  <a:pt x="112114" y="223520"/>
                </a:lnTo>
                <a:lnTo>
                  <a:pt x="111810" y="223520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70"/>
                </a:lnTo>
                <a:lnTo>
                  <a:pt x="108832" y="217170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90"/>
                </a:lnTo>
                <a:lnTo>
                  <a:pt x="105428" y="212090"/>
                </a:lnTo>
                <a:lnTo>
                  <a:pt x="104760" y="210820"/>
                </a:lnTo>
                <a:lnTo>
                  <a:pt x="104395" y="210820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40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40"/>
                </a:lnTo>
                <a:lnTo>
                  <a:pt x="203401" y="203200"/>
                </a:lnTo>
                <a:lnTo>
                  <a:pt x="201979" y="204470"/>
                </a:lnTo>
                <a:lnTo>
                  <a:pt x="143171" y="204470"/>
                </a:lnTo>
                <a:lnTo>
                  <a:pt x="136789" y="205740"/>
                </a:lnTo>
                <a:lnTo>
                  <a:pt x="129071" y="205740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20"/>
                </a:lnTo>
                <a:lnTo>
                  <a:pt x="129071" y="212090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70"/>
                </a:lnTo>
                <a:lnTo>
                  <a:pt x="137033" y="236220"/>
                </a:lnTo>
                <a:lnTo>
                  <a:pt x="137458" y="237490"/>
                </a:lnTo>
                <a:lnTo>
                  <a:pt x="138188" y="241300"/>
                </a:lnTo>
                <a:lnTo>
                  <a:pt x="138612" y="243840"/>
                </a:lnTo>
                <a:lnTo>
                  <a:pt x="139342" y="247650"/>
                </a:lnTo>
                <a:lnTo>
                  <a:pt x="139706" y="248920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90"/>
                </a:lnTo>
                <a:lnTo>
                  <a:pt x="143232" y="274320"/>
                </a:lnTo>
                <a:lnTo>
                  <a:pt x="144083" y="284480"/>
                </a:lnTo>
                <a:lnTo>
                  <a:pt x="144508" y="288290"/>
                </a:lnTo>
                <a:lnTo>
                  <a:pt x="144873" y="293370"/>
                </a:lnTo>
                <a:lnTo>
                  <a:pt x="145189" y="299720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90"/>
                </a:lnTo>
                <a:lnTo>
                  <a:pt x="155022" y="284480"/>
                </a:lnTo>
                <a:lnTo>
                  <a:pt x="155266" y="281940"/>
                </a:lnTo>
                <a:lnTo>
                  <a:pt x="155448" y="279400"/>
                </a:lnTo>
                <a:lnTo>
                  <a:pt x="156663" y="267970"/>
                </a:lnTo>
                <a:lnTo>
                  <a:pt x="157393" y="261620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70"/>
                </a:lnTo>
                <a:lnTo>
                  <a:pt x="158790" y="252730"/>
                </a:lnTo>
                <a:lnTo>
                  <a:pt x="159399" y="248920"/>
                </a:lnTo>
                <a:lnTo>
                  <a:pt x="159763" y="247650"/>
                </a:lnTo>
                <a:lnTo>
                  <a:pt x="160492" y="243840"/>
                </a:lnTo>
                <a:lnTo>
                  <a:pt x="160917" y="241300"/>
                </a:lnTo>
                <a:lnTo>
                  <a:pt x="161647" y="237490"/>
                </a:lnTo>
                <a:lnTo>
                  <a:pt x="162073" y="236220"/>
                </a:lnTo>
                <a:lnTo>
                  <a:pt x="163774" y="229870"/>
                </a:lnTo>
                <a:lnTo>
                  <a:pt x="165233" y="224790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90"/>
                </a:lnTo>
                <a:lnTo>
                  <a:pt x="170642" y="210820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40"/>
                </a:lnTo>
                <a:lnTo>
                  <a:pt x="162316" y="205740"/>
                </a:lnTo>
                <a:lnTo>
                  <a:pt x="159095" y="204470"/>
                </a:lnTo>
                <a:lnTo>
                  <a:pt x="201979" y="204470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20"/>
                </a:lnTo>
                <a:lnTo>
                  <a:pt x="194345" y="210820"/>
                </a:lnTo>
                <a:lnTo>
                  <a:pt x="193677" y="212090"/>
                </a:lnTo>
                <a:lnTo>
                  <a:pt x="193008" y="212090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70"/>
                </a:lnTo>
                <a:lnTo>
                  <a:pt x="189909" y="217170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20"/>
                </a:lnTo>
                <a:lnTo>
                  <a:pt x="186991" y="223520"/>
                </a:lnTo>
                <a:lnTo>
                  <a:pt x="186627" y="224790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20"/>
                </a:lnTo>
                <a:lnTo>
                  <a:pt x="182615" y="237490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70"/>
                </a:lnTo>
                <a:lnTo>
                  <a:pt x="181218" y="243840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70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40"/>
                </a:lnTo>
                <a:lnTo>
                  <a:pt x="222292" y="331470"/>
                </a:lnTo>
                <a:lnTo>
                  <a:pt x="227702" y="330200"/>
                </a:lnTo>
                <a:lnTo>
                  <a:pt x="233234" y="332740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20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70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70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20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40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20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40"/>
                </a:lnTo>
                <a:lnTo>
                  <a:pt x="123079" y="459740"/>
                </a:lnTo>
                <a:lnTo>
                  <a:pt x="126848" y="464820"/>
                </a:lnTo>
                <a:lnTo>
                  <a:pt x="137354" y="472440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20"/>
                </a:lnTo>
                <a:lnTo>
                  <a:pt x="179205" y="485140"/>
                </a:lnTo>
                <a:lnTo>
                  <a:pt x="170071" y="490220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40"/>
                </a:lnTo>
                <a:lnTo>
                  <a:pt x="172199" y="464820"/>
                </a:lnTo>
                <a:lnTo>
                  <a:pt x="175968" y="459740"/>
                </a:lnTo>
                <a:lnTo>
                  <a:pt x="182412" y="459740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086A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3615" y="4081478"/>
            <a:ext cx="334645" cy="307975"/>
          </a:xfrm>
          <a:custGeom>
            <a:rect l="l" t="t" r="r" b="b"/>
            <a:pathLst>
              <a:path w="334645" h="307975">
                <a:moveTo>
                  <a:pt x="107263" y="307945"/>
                </a:moveTo>
                <a:lnTo>
                  <a:pt x="99189" y="307369"/>
                </a:lnTo>
                <a:lnTo>
                  <a:pt x="94576" y="302188"/>
                </a:lnTo>
                <a:lnTo>
                  <a:pt x="0" y="198005"/>
                </a:lnTo>
                <a:lnTo>
                  <a:pt x="576" y="189947"/>
                </a:lnTo>
                <a:lnTo>
                  <a:pt x="5767" y="185342"/>
                </a:lnTo>
                <a:lnTo>
                  <a:pt x="205876" y="4604"/>
                </a:lnTo>
                <a:lnTo>
                  <a:pt x="211066" y="0"/>
                </a:lnTo>
                <a:lnTo>
                  <a:pt x="219140" y="0"/>
                </a:lnTo>
                <a:lnTo>
                  <a:pt x="224330" y="5755"/>
                </a:lnTo>
                <a:lnTo>
                  <a:pt x="232980" y="14965"/>
                </a:lnTo>
                <a:lnTo>
                  <a:pt x="33447" y="195703"/>
                </a:lnTo>
                <a:lnTo>
                  <a:pt x="104956" y="275135"/>
                </a:lnTo>
                <a:lnTo>
                  <a:pt x="143568" y="275135"/>
                </a:lnTo>
                <a:lnTo>
                  <a:pt x="107263" y="307945"/>
                </a:lnTo>
                <a:close/>
              </a:path>
              <a:path w="334645" h="307975">
                <a:moveTo>
                  <a:pt x="114183" y="250385"/>
                </a:moveTo>
                <a:lnTo>
                  <a:pt x="105533" y="249809"/>
                </a:lnTo>
                <a:lnTo>
                  <a:pt x="70932" y="211244"/>
                </a:lnTo>
                <a:lnTo>
                  <a:pt x="65741" y="206064"/>
                </a:lnTo>
                <a:lnTo>
                  <a:pt x="66318" y="198005"/>
                </a:lnTo>
                <a:lnTo>
                  <a:pt x="71508" y="192825"/>
                </a:lnTo>
                <a:lnTo>
                  <a:pt x="255471" y="27052"/>
                </a:lnTo>
                <a:lnTo>
                  <a:pt x="260661" y="22448"/>
                </a:lnTo>
                <a:lnTo>
                  <a:pt x="268734" y="22448"/>
                </a:lnTo>
                <a:lnTo>
                  <a:pt x="273925" y="28204"/>
                </a:lnTo>
                <a:lnTo>
                  <a:pt x="298727" y="55257"/>
                </a:lnTo>
                <a:lnTo>
                  <a:pt x="263545" y="55257"/>
                </a:lnTo>
                <a:lnTo>
                  <a:pt x="99189" y="203761"/>
                </a:lnTo>
                <a:lnTo>
                  <a:pt x="111300" y="217576"/>
                </a:lnTo>
                <a:lnTo>
                  <a:pt x="150028" y="217576"/>
                </a:lnTo>
                <a:lnTo>
                  <a:pt x="119373" y="245204"/>
                </a:lnTo>
                <a:lnTo>
                  <a:pt x="114183" y="250385"/>
                </a:lnTo>
                <a:close/>
              </a:path>
              <a:path w="334645" h="307975">
                <a:moveTo>
                  <a:pt x="143568" y="275135"/>
                </a:moveTo>
                <a:lnTo>
                  <a:pt x="104956" y="275135"/>
                </a:lnTo>
                <a:lnTo>
                  <a:pt x="301605" y="97276"/>
                </a:lnTo>
                <a:lnTo>
                  <a:pt x="263545" y="55257"/>
                </a:lnTo>
                <a:lnTo>
                  <a:pt x="298727" y="55257"/>
                </a:lnTo>
                <a:lnTo>
                  <a:pt x="329863" y="89217"/>
                </a:lnTo>
                <a:lnTo>
                  <a:pt x="334477" y="94973"/>
                </a:lnTo>
                <a:lnTo>
                  <a:pt x="333900" y="103032"/>
                </a:lnTo>
                <a:lnTo>
                  <a:pt x="328710" y="107636"/>
                </a:lnTo>
                <a:lnTo>
                  <a:pt x="143568" y="275135"/>
                </a:lnTo>
                <a:close/>
              </a:path>
              <a:path w="334645" h="307975">
                <a:moveTo>
                  <a:pt x="150028" y="217576"/>
                </a:moveTo>
                <a:lnTo>
                  <a:pt x="111300" y="217576"/>
                </a:lnTo>
                <a:lnTo>
                  <a:pt x="188576" y="147353"/>
                </a:lnTo>
                <a:lnTo>
                  <a:pt x="197802" y="157138"/>
                </a:lnTo>
                <a:lnTo>
                  <a:pt x="202416" y="162318"/>
                </a:lnTo>
                <a:lnTo>
                  <a:pt x="201839" y="170952"/>
                </a:lnTo>
                <a:lnTo>
                  <a:pt x="196649" y="175557"/>
                </a:lnTo>
                <a:lnTo>
                  <a:pt x="150028" y="217576"/>
                </a:lnTo>
                <a:close/>
              </a:path>
            </a:pathLst>
          </a:custGeom>
          <a:solidFill>
            <a:srgbClr val="086A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485154" y="1961568"/>
            <a:ext cx="2597150" cy="11010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5824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总结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词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72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通过数据库事务的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ACID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特性保证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操作的原子性，从而确保幂等性。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85154" y="4105316"/>
            <a:ext cx="2597150" cy="16776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05854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详细描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述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4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利用数据库事务的原子性，将操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作封装在一个数据库事务中，确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保要么全部成功，要么全部失败，从而避免了重复执行。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基于数据库事务的幂等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121400" cy="831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通过分布式锁保证同一时间只有一个节点可以执行操作，避免重复执行。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在分布式系统中，使用分布式锁来确保同一时间只有一个节点可以执行操作，从而避免了重复执行。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609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609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基于分布式锁的幂等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2404" y="1168477"/>
            <a:ext cx="11247755" cy="4906645"/>
            <a:chOff x="472404" y="1168477"/>
            <a:chExt cx="11247755" cy="4906645"/>
          </a:xfrm>
        </p:grpSpPr>
        <p:sp>
          <p:nvSpPr>
            <p:cNvPr id="3" name="object 3"/>
            <p:cNvSpPr/>
            <p:nvPr/>
          </p:nvSpPr>
          <p:spPr>
            <a:xfrm>
              <a:off x="4073226" y="1168477"/>
              <a:ext cx="455930" cy="207010"/>
            </a:xfrm>
            <a:custGeom>
              <a:rect l="l" t="t" r="r" b="b"/>
              <a:pathLst>
                <a:path w="455929" h="207009">
                  <a:moveTo>
                    <a:pt x="455409" y="206922"/>
                  </a:moveTo>
                  <a:lnTo>
                    <a:pt x="113852" y="206922"/>
                  </a:lnTo>
                  <a:lnTo>
                    <a:pt x="0" y="0"/>
                  </a:lnTo>
                  <a:lnTo>
                    <a:pt x="341556" y="0"/>
                  </a:lnTo>
                  <a:lnTo>
                    <a:pt x="455409" y="206922"/>
                  </a:lnTo>
                  <a:close/>
                </a:path>
              </a:pathLst>
            </a:custGeom>
            <a:solidFill>
              <a:srgbClr val="0069CB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2404" y="1375399"/>
              <a:ext cx="11247755" cy="4699635"/>
            </a:xfrm>
            <a:custGeom>
              <a:rect l="l" t="t" r="r" b="b"/>
              <a:pathLst>
                <a:path w="11247755" h="4699635">
                  <a:moveTo>
                    <a:pt x="11247191" y="4699510"/>
                  </a:moveTo>
                  <a:lnTo>
                    <a:pt x="0" y="4699510"/>
                  </a:lnTo>
                  <a:lnTo>
                    <a:pt x="0" y="0"/>
                  </a:lnTo>
                  <a:lnTo>
                    <a:pt x="11247191" y="0"/>
                  </a:lnTo>
                  <a:lnTo>
                    <a:pt x="11247191" y="4699510"/>
                  </a:lnTo>
                  <a:close/>
                </a:path>
              </a:pathLst>
            </a:custGeom>
            <a:solidFill>
              <a:srgbClr val="0F8B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687" y="1168478"/>
              <a:ext cx="3679823" cy="490643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2499429" y="6236294"/>
            <a:ext cx="9220200" cy="67945"/>
          </a:xfrm>
          <a:custGeom>
            <a:rect l="l" t="t" r="r" b="b"/>
            <a:pathLst>
              <a:path w="9220200" h="67945">
                <a:moveTo>
                  <a:pt x="9220164" y="67345"/>
                </a:moveTo>
                <a:lnTo>
                  <a:pt x="0" y="67345"/>
                </a:lnTo>
                <a:lnTo>
                  <a:pt x="0" y="0"/>
                </a:lnTo>
                <a:lnTo>
                  <a:pt x="9220164" y="0"/>
                </a:lnTo>
                <a:lnTo>
                  <a:pt x="9220164" y="67345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83810" y="6236294"/>
            <a:ext cx="740410" cy="67945"/>
          </a:xfrm>
          <a:custGeom>
            <a:rect l="l" t="t" r="r" b="b"/>
            <a:pathLst>
              <a:path w="740410" h="67945">
                <a:moveTo>
                  <a:pt x="740059" y="67345"/>
                </a:moveTo>
                <a:lnTo>
                  <a:pt x="0" y="67345"/>
                </a:lnTo>
                <a:lnTo>
                  <a:pt x="0" y="0"/>
                </a:lnTo>
                <a:lnTo>
                  <a:pt x="740059" y="0"/>
                </a:lnTo>
                <a:lnTo>
                  <a:pt x="740059" y="67345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375876" y="6200640"/>
            <a:ext cx="158718" cy="15871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607198" y="6207252"/>
            <a:ext cx="147382" cy="1473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827184" y="6213862"/>
            <a:ext cx="136044" cy="13604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027322" y="6220475"/>
            <a:ext cx="124707" cy="12470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2224635" y="6214893"/>
            <a:ext cx="113370" cy="11337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866004" y="1928423"/>
            <a:ext cx="4997450" cy="784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通过为每个请求分配一个唯一标识，确保每个请求只被处理一次。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66005" y="3984222"/>
            <a:ext cx="6197600" cy="14789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37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为每个请求分配一个唯一标识，并在处理请求时检查该唯一标识是否已经存在。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如果唯一标识已经存在，则说明该请求已经被处理过，直接返回处理结果；否则，处理请求并更新唯一标识。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基于唯一标识的幂等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基于状态机的幂等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43503"/>
            <a:ext cx="79692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609FFF"/>
                </a:solidFill>
                <a:latin typeface="微软雅黑"/>
                <a:cs typeface="微软雅黑"/>
              </a:rPr>
              <a:t>总结</a:t>
            </a:r>
            <a:r>
              <a:rPr sz="2000" b="1" spc="-50">
                <a:solidFill>
                  <a:srgbClr val="609FFF"/>
                </a:solidFill>
                <a:latin typeface="微软雅黑"/>
                <a:cs typeface="微软雅黑"/>
              </a:rPr>
              <a:t>词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16257" y="2365512"/>
            <a:ext cx="3073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通过状态机记录请求的处理状态，避免重复处理相同的请求。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63129" y="3868975"/>
            <a:ext cx="3126740" cy="21475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609FFF"/>
                </a:solidFill>
                <a:latin typeface="微软雅黑"/>
                <a:cs typeface="微软雅黑"/>
              </a:rPr>
              <a:t>详细描</a:t>
            </a:r>
            <a:r>
              <a:rPr sz="2000" b="1" spc="-50">
                <a:solidFill>
                  <a:srgbClr val="609FFF"/>
                </a:solidFill>
                <a:latin typeface="微软雅黑"/>
                <a:cs typeface="微软雅黑"/>
              </a:rPr>
              <a:t>述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50000"/>
              </a:lnSpc>
              <a:spcBef>
                <a:spcPts val="7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使用状态机来记录请求的处理状态，根据请求的当前状态来判断是否已经处理过该请求。如果请求已经被处理过，则直接返回处理结果；否则，处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理请求并更新状态。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https://d.book118.com/306240230024010100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幂等实现方案</vt:lpstr>
      <vt:lpstr>PowerPoint Presentation</vt:lpstr>
      <vt:lpstr>PowerPoint Presentation</vt:lpstr>
      <vt:lpstr>幂等的定义</vt:lpstr>
      <vt:lpstr>幂等性的重要性</vt:lpstr>
      <vt:lpstr>幂等性的应用场景</vt:lpstr>
      <vt:lpstr>PowerPoint Presentation</vt:lpstr>
      <vt:lpstr>基于数据库事务的幂等</vt:lpstr>
      <vt:lpstr>基于分布式锁的幂等</vt:lpstr>
      <vt:lpstr>基于唯一标识的幂等</vt:lpstr>
      <vt:lpstr>基于状态机的幂等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2024-09-24T00:37:25.433</cp:lastPrinted>
  <dcterms:created xsi:type="dcterms:W3CDTF">2024-09-23T16:37:25Z</dcterms:created>
  <dcterms:modified xsi:type="dcterms:W3CDTF">2024-09-23T16:37:26Z</dcterms:modified>
</cp:coreProperties>
</file>