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50E4CA-D9B4-49BA-B3C9-A1807142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41436-307E-488E-B333-5F259B94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95120-6CF7-45A5-968E-AEC703BFD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BA3B5D-F538-4F20-80B0-8CC0AD031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3420DA-A482-4827-98C1-A0E800233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D8FCC4-3C16-4216-A49D-CC09A017A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4762F-CA8D-4457-9AB3-B88D32840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F9D5B5-A0E5-4F8C-8A6F-0D32EBC4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2D8FF-B628-4B09-9BBD-0BFDABC4E1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378A9-6DAE-4065-BBB0-7488132311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C93B9-6AC0-4C2A-B5C2-16718FD0E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24113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现场监督工作管理的资源与资产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监督工作背景与目标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人力资源配置与管理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物质资源配置与管理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信息资源整合与应用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资产管理策略与实践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合作与协同工作机制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监督工作背景与目标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现场监督工作概述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现场监督的定义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现场监督是对特定场所、活动或过程进行实时、直接的观察和评估，以确保其符合规定标准、政策或合同要求的一种管理活动。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现场监督的范围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现场监督可应用于各种行业和领域，如建筑、制造、服务、医疗等，涉及质量、安全、环保、合规等多个方面。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通过有效的管理，可以优化资源配置，减少浪费和重复工作，提高工作效率。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542" r="10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保障工作质量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345" r="334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应对风险和挑战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管理工作可以确保各项工作按照既定标准和流程进行，从而提高工作质量。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管理工作有助于识别和应对潜在的风险和挑战，确保项目的顺利进行。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管理工作的重要性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通过合理的资源配置，实现资源的高效利用，降低成本，提高效益。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资源优化配置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通过有效的资产管理，确保资产的安全、完整和有效利用，实现资产的保值增值。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资产保值增值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通过资源与资产的管理，提高企业的运营效率和市场竞争力。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资源与资产管理的目标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人力资源配置与管理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根据监督工作的性质和要求，制定明确的选拔标准，包括专业技能、工作经验、沟通能力等方面的要求。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选拔流程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建立公开、公正的选拔流程，包括报名、资格审查、笔试、面试等环节，确保选拔出优秀的人才。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培训计划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针对监督人员的不同需求和层次，制定个性化的培训计划，包括岗前培训、在岗培训、专题培训等，提高监督人员的专业素质和综合能力。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监督人员选拔与培训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" r="1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明确监督人员的工作职责，包括监督范围、监督内容、监督方式等，确保监督工作有章可循。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根据监督工作的复杂性和专业性，建立分工协作机制，明确各岗位之间的职责边界和协作方式，提高工作效率和效果。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建立信息共享平台，及时发布监督工作的相关信息和数据，促进各部门之间的沟通和协作。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工作职责与分工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制定科学合理的绩效考核办法，对监督人员的工作绩效进行定期考核和评价，确保工作质量和效果。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建立奖惩制度，对表现优秀的监督人员给予表彰和奖励，对存在问题的监督人员进行问责和处罚，树立正确的工作导向。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奖惩制度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8792" r="8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通过设立晋升渠道、提供培训机会、给予物质奖励等方式，激发监督人员的工作积极性和创造力，提高工作满意度和忠诚度。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绩效考核与激励机制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物质资源配置与管理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设备配置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根据监督工作的需要，合理配置相应的设备，如检测设备、分析仪器、计算机等。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工具与设备更新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随着技术的发展和工作的需要，及时更新和升级监督工具和设备，提高监督工作的效率和准确性。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监督工具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包括测量仪器、检测设备、记录工具等，用于现场数据采集、质量检查和记录。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监督工具与设备配置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建立物资库存管理制度，对入库、出库、盘点等环节进行严格管理，确保物资数量准确、质量可靠。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物资采购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根据监督工作计划和实际需求，制定物资采购计划，选择合适的供应商进行采购。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物资验收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对采购的物资进行严格的验收，确保物资符合规定的质量标准和要求。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物资采购与库存管理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资源使用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建立资源使用登记制度，记录资源的使用情况，确保资源的合理利用和调配。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定期对监督工具和设备进行维护保养，确保其正常运转和延长使用寿命。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资源报废与更新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对达到报废标准的资源进行及时报废和更新，确保监督工作的顺利进行。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资源使用与维护保养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信息资源整合与应用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https://d.book118.com/306241131021010042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2024-09-09T09:23:50.770</cp:lastPrinted>
  <dcterms:created xsi:type="dcterms:W3CDTF">2024-09-09T01:23:50Z</dcterms:created>
  <dcterms:modified xsi:type="dcterms:W3CDTF">2024-09-09T01:23:53Z</dcterms:modified>
</cp:coreProperties>
</file>