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C9F6A-DBBC-41F2-8F77-76C063FB5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96A78-DB36-4B0C-B9DC-8EDFE7C4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64C5B-6906-43B1-AF01-AE4285FF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43BEF-9273-430F-8E6B-D7486FA95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63321-598D-4BB6-B774-31ED53510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72B6C-1C00-481F-A89B-437896C2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90B25-4133-466C-A7B8-6732243E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564AA-4B4D-4953-BD8C-DCC88A22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581BB-9283-479E-BC6F-D12581283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03D22-72EA-4491-BA0E-9F64B5AEE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AEA6A-40BD-485A-8788-B3EAFF7BA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41211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高血压病的治疗方法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高血压病的预防与控制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高血压病治疗的注意事项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高血压病是一种常见的慢性疾病，通常以体循环动脉血压持续升高为特征。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高血压病是一种全球范围内的健康问题，影响着数亿人的健康。它通常没有明显的症状，但长期未控制的高血压会增加心脏病、中风、肾功能不全等疾病的风险。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高血压病可以根据不同的标准进行分类，如根据病因可分为原发性高血压和继发性高血压。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原发性高血压是最常见的高血压类型，原因不明，可能与遗传、环境、生活习惯等多种因素有关。继发性高血压则是由其他疾病或因素引起的高血压，如肾脏疾病、内分泌疾病等。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761" r="576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高血压病的病因复杂多样，包括遗传、环境、生活习惯等多种因素。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是高血压病的一个重要病因，家族中有高血压病患者的人群患病风险较高。环境因素包括饮食、运动、精神压力等，长期不良的生活习惯可能导致血压升高。此外，某些疾病或药物也可能导致高血压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在单一降压药物无法控制血压的情况下，医生可能会建议联合使用多种降压药物，以达到更好的降压效果。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通过口服降压药物来降低血压，是高血压治疗的主要手段。常见的降压药物包括利尿剂、钙通道拮抗剂、血管紧张素转换酶抑制剂等。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定期调整药物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高血压患者的血压会随着时间、季节、生活环境等因素的变化而波动，因此需要定期监测血压，并根据血压情况调整降压药物的种类和剂量。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667" r="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680" r="46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限制盐、糖、脂肪的摄入，增加膳食纤维等有益营养素的摄入，有助于降低血压。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定期进行有氧运动，如快走、慢跑、游泳等，有助于降低血压、控制体重、增强心肺功能。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肥胖是高血压的常见危险因素之一，减轻体重对降低血压有明显效果。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戒烟、限制酒精摄入对高血压患者十分重要，有助于降低血压、减少心血管事件的发生。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208" b="2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保持规律的作息时间，避免熬夜、过度劳累等不良生活习惯，有助于维持血压稳定。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心理紧张、疲劳等因素会导致血压升高，高血压患者应尽量放松心情，保持情绪稳定。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定期监测血压可以及时发现血压升高的情况，并采取相应的治疗措施。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了解高血压的危害、治疗方法及自我管理技巧，有助于提高高血压患者的治疗依从性和自我管理能力。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https://d.book118.com/306241211022010033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2024-09-01T14:21:31.149</cp:lastPrinted>
  <dcterms:created xsi:type="dcterms:W3CDTF">2024-09-01T06:21:31Z</dcterms:created>
  <dcterms:modified xsi:type="dcterms:W3CDTF">2024-09-01T06:21:33Z</dcterms:modified>
</cp:coreProperties>
</file>