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6A05E71-4451-46FF-A9BA-BD49D17C2DF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AFD6B-DE0E-45EC-AB5C-41082823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E4C24-97DD-4177-B8AD-0DCC676EE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34CBC-7953-47A7-A100-455B3B3A8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AED55-B52D-45A1-904C-4D8BDF232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86F61-46D7-4962-A1C1-7CAB7EDBC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96B87C-5C3E-4EC0-9247-D1F0BEFC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EFBC49-8BCC-4AD5-B797-E814521E6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F349D-E98F-4BC4-B66D-37797AC98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03996-93A3-4FF7-A085-1C8F5BAFA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8BB14-5535-487D-BBE4-D61886BDB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FD26D-591C-4535-A0F5-75E152905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A60DDE1-FDC8-4044-953D-4FC01A60614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00828F4-65CE-4B9C-A7AD-D644FCD5EAB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43123014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消毒隔离行政查房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消毒隔离行政查房简介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消毒隔离行政查房的准备工作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消毒隔离行政查房的执行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消毒隔离行政查房的记录和分析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消毒隔离行政查房的监督和评估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消毒隔离行政查房的总结与展望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消毒隔离行政查房简介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消毒隔离行政查房的定义和背景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消毒隔离行政查房是指在疫情期间，政府相关部门对隔离区域进行定期检查，确保消毒措施得当，防止疫情扩散。这项工作的背景是为了保障公众健康和社会安全。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消毒隔离行政查房的重要性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正确的消毒和隔离是控制传染病蔓延的关键，行政查房可以有效监督和管理隔离区域，保障公共卫生安全。政府部门需要重视行政查房工作，提高防控水平，确保疫情得到有效控制。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消毒隔离行政查房的准备工作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制定查房计划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在进行消毒隔离行政查房之前，需要制定详细的查房计划，确定查房的时间、地点和人员等信息。这些计划将有助于提高行政查房的效率和准确性。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卫生专家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熟悉医学知识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提供专业建议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安全人员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保障查房人员的安全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处理突发事件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指派查房人员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政府官员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具备权威性和执法能力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负责政策执行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行政查房的重要性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消毒隔离行政查房是一项重要的工作，能够确保隔离区域内的人员和环境得到有效管理和控制，保障公共卫生安全。针对不同的隔离情况和状况，查房人员需要具备丰富的经验和专业知识，做好准备工作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消毒隔离行政查房的执行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检查隔离条件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检查隔离区域的消毒情况、隔离措施的执行情况，确保符合相关标准和要求。在执行查房时应着重关注消毒情况，以确保隔离区域的环境符合卫生标准。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5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心理状态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焦虑情绪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孤独感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需求等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8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沟通方式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尊重隔离对象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调查隔离对象情况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5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身体状况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是否有不适感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38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39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40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41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记录查房结果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将查房的结果详细记录下来，包括发现的问题、已经采取的措施以及下一步的改进计划等信息。记录要准确清晰，便于日后参考和总结，保证工作的连贯性和持续性。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6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https://d.book118.com/306243123014010104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消毒隔离行政查房</vt:lpstr>
      <vt:lpstr>目录</vt:lpstr>
      <vt:lpstr>第一章 消毒隔离行政查房简介</vt:lpstr>
      <vt:lpstr>消毒隔离行政查房的定义和背景</vt:lpstr>
      <vt:lpstr> </vt:lpstr>
      <vt:lpstr>第2章 消毒隔离行政查房的准备工作</vt:lpstr>
      <vt:lpstr> </vt:lpstr>
      <vt:lpstr>指派查房人员</vt:lpstr>
      <vt:lpstr>行政查房的重要性</vt:lpstr>
      <vt:lpstr>第3章 消毒隔离行政查房的执行</vt:lpstr>
      <vt:lpstr> </vt:lpstr>
      <vt:lpstr>调查隔离对象情况</vt:lpstr>
      <vt:lpstr>记录查房结果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2024-09-29T16:31:47.179</cp:lastPrinted>
  <dcterms:created xsi:type="dcterms:W3CDTF">2024-09-29T08:31:47Z</dcterms:created>
  <dcterms:modified xsi:type="dcterms:W3CDTF">2024-09-29T08:31:49Z</dcterms:modified>
</cp:coreProperties>
</file>