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6E472-55C8-48A8-9C07-DE9969756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D6656-9870-43AF-89EA-7C7AF1F8F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98941-5604-45D4-AB39-ECCB09133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A0706-F760-44D9-BF1E-91865E3CE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099963-F7FF-4FFE-8E64-D8D6AC229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2667AC-2661-48B8-9B4C-FF159B704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BC0EA5-92E9-4366-B4D5-3A3519EAA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9B664-3BD5-48DA-A1AC-0A86981DD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4F095-8886-4A77-B0CD-14E7C1224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C1DF3-8A61-4601-9DEF-250A6949B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53B8B-6A0C-4CBA-BEE8-4C6DA7E15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43145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绿色能源实现能源供给的低碳可持续性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低碳可持续性理念解读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低碳可持续性在绿色能源中实践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73" b="122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399" b="18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能源危机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随着全球能源需求的不断增长，传统化石能源的枯竭和环境污染问题日益严重，绿色能源成为解决能源危机的重要途径。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低碳可持续性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绿色能源具有低碳、清洁、可再生的特点，是实现能源供给低碳可持续性的关键。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绿色能源产业具有巨大的经济潜力，能够带动相关产业的发展，促进经济增长和就业。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中国在绿色能源领域取得了显著进展，已经成为全球最大的绿色能源市场之一，但仍然面临一些技术和政策方面的挑战。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许多国家和地区已经将绿色能源作为战略发展方向，并制定了相应的政策和法规来推动绿色能源的发展。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研究热点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当前绿色能源领域的研究热点主要包括太阳能、风能、生物质能、水能等可再生能源的开发利用，以及储能技术、智能电网等配套技术的研究。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2" r="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通过深入研究绿色能源技术，提高能源利用效率，降低成本，推动绿色能源的广泛应用。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推动绿色能源发展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通过绿色能源的应用，减少温室气体排放，保护生态环境，实现能源供给的低碳可持续性。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促进低碳可持续性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083" r="14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绿色能源产业具有巨大的经济潜力，通过发展绿色能源产业，可以带动相关产业的发展，促进经济增长和就业。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带动经济增长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绿色能源是指那些在生产和使用过程中对环境影响较小、能够持续利用的能源，包括太阳能、风能、水能、生物质能等。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绿色能源可分为可再生能源和清洁能源两大类。可再生能源包括太阳能、风能、水能、地热能等；清洁能源则包括核能和部分化石能源的清洁利用技术，如洁净煤技术、碳捕获和储存技术等。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绿色能源定义及分类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绿色能源具有环保、可持续、可再生的优势，能够减少对环境的污染和破坏，同时降低对化石能源的依赖，提高能源安全性。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绿色能源具有分布广泛、储量丰富、技术成熟、成本逐渐降低等特点。随着技术的进步和产业的发展，绿色能源的应用范围和市场份额不断扩大。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绿色能源优势与特点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目前，全球各国都在积极推动绿色能源的发展和应用，加大对可再生能源的投资和扶持力度。太阳能、风能等可再生能源的装机容量和发电量不断增长，清洁能源技术也在不断进步和完善。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环保意识的提高和技术的不断进步，绿色能源的发展前景将更加广阔。一方面，可再生能源的应用范围和规模将继续扩大，另一方面，清洁能源技术也将得到更加广泛的应用和推广。同时，各国政府将继续加大对绿色能源的扶持力度，推动绿色能源产业的快速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绿色能源发展现状及趋势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低碳可持续性理念解读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指通过减少温室气体排放，降低能源消耗和污染，实现经济社会发展与环境保护的协同。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在满足当前需求的同时，不损害未来世代满足其需求的能力，强调经济、社会和环境三方面的平衡发展。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将低碳和可持续性理念相结合，旨在推动能源、交通、建筑等关键领域的绿色转型，实现全球气候治理和可持续发展的目标。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低碳可持续性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3" r="7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低碳可持续性概念及内涵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通过增加清洁能源比重，减少化石能源消费，优化能源结构，降低碳排放强度。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能源结构调整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能源效率提升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低碳技术创新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0" r="22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采用先进技术和设备提高能源利用效率，减少能源浪费，降低单位产值能耗。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加强低碳技术研发和应用，推动能源产业向低碳化、智能化方向发展。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低碳可持续性在能源领域应用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提升绿色能源竞争力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随着技术进步和成本降低，绿色能源的竞争力不断提升，逐渐成为未来能源市场的主导力量。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推动全球气候治理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低碳可持续性理念有助于推动全球气候治理进程，促进各国在减少温室气体排放、应对气候变化方面开展合作。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促进绿色能源发展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低碳可持续性理念为绿色能源发展提供了政策支持和市场需求，推动了风能、太阳能等清洁能源的快速发展。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低碳可持续性对绿色能源发展影响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https://d.book118.com/306243145010010050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2024-09-15T03:35:58.184</cp:lastPrinted>
  <dcterms:created xsi:type="dcterms:W3CDTF">2024-09-14T19:35:58Z</dcterms:created>
  <dcterms:modified xsi:type="dcterms:W3CDTF">2024-09-14T19:36:00Z</dcterms:modified>
</cp:coreProperties>
</file>