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E021-E9D9-4F26-BD24-E871E9DA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472B2-5D02-45F1-84C4-11E3FA53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A4BF8-C8E1-45EA-A9D2-8EC70DFA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7DA7-1D99-4C53-BE5B-CCBC9BA1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F901D-CDAE-4614-9F9A-BB412D3F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A70F9-20DD-43E3-B3EE-63C3CCECD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2C1EB-1307-4EEF-A443-1349591A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19A7F-8B49-4661-BAEC-208DF685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E6EF3-7B04-4002-9F2D-CBD25139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03688-AB5B-48D4-961D-5571A0E9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93568-3191-47B0-A0FE-0DB95C8E8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0012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康复治疗师题库答案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康复治疗师的职业素养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康复治疗师题库答案解析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康复治疗师是专门从事康复治疗的专业人员，他们通过运用专业的知识和技术，帮助患者恢复身体功能、提高生活质量。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康复治疗师的主要职责包括评估患者情况、制定康复计划、实施康复治疗措施、监督康复进展和调整治疗方案等。他们需要具备丰富的医学知识和实践经验，能够针对不同患者的需要进行个性化的康复治疗。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康复治疗师的定义与职责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康复治疗的基本原则包括全面性、针对性、渐进性和个体化。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是指康复治疗师需要综合考虑患者的身体、心理和社会等方面的情况，制定全面的康复计划。针对性是指针对患者的具体情况和康复目标，选择合适的治疗方法和手段。渐进性是指康复治疗需要逐步进行，从简单到复杂，从小剂量到大剂量，逐步提高患者的功能水平。个体化是指康复治疗方案需要根据患者的具体情况进行调整，以适应不同患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总结词：康复治疗的方法与技术包括物理疗法、作业疗法、言语疗法、心理疗法和康复工程等。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物理疗法包括电疗法、超声波疗法、光疗法、按摩疗法等，主要用于缓解疼痛、促进血液循环和淋巴回流、改善肌肉力量和关节活动度。作业疗法包括手工艺、运动疗法和日常生活能力训练等，旨在提高患者的日常生活能力和独立生活能力。言语疗法主要针对言语和吞咽障碍的患者，通过一系列的练习和训练改善患者的言语和吞咽功能。心理疗法主要针对患者的心理问题，通过心理咨询、认知行为疗法等方式帮助患者调整心态、缓解焦虑和抑郁等情绪问题。康复工程是指利用工程学的原理和技术，设计和制作各种辅助器具和设备，帮助患者改善功能和生活质量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康复治疗的方法与技术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常见疾病康复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针对脑卒中患者，进行早期康复训练，包括肢体功能训练、语言康复和心理辅导，促进患者全面恢复。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针对脊髓损伤患者，进行康复评估和训练，包括体位调整、日常生活能力训练和心理辅导，提高患者生活质量。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针对帕金森病患者，进行康复训练和指导，包括步态训练、平衡能力训练和日常生活能力训练，改善患者运动功能。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肌肉骨骼疾病的康复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针对骨折患者，进行康复评估和训练，包括关节活动度训练、肌肉力量训练和日常生活能力训练，促进骨折愈合和肢体功能恢复。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关节炎康复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针对关节炎患者，进行康复评估和训练，包括疼痛管理、关节保护和日常生活能力训练，缓解关节疼痛和提高生活质量。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腰椎间盘突出康复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针对腰椎间盘突出患者，进行康复评估和训练，包括腰部肌肉训练、体位调整和日常生活能力训练，缓解腰痛和提高生活质量。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针对肝病患者，进行康复评估和训练，包括营养指导、药物治疗和生活方式调整，促进肝功能恢复和提高生活质量。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心肺疾病康复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针对心肺疾病患者，进行康复评估和训练，包括有氧运动、呼吸训练和日常生活能力训练，提高心肺功能和运动耐力。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针对肾病患者，进行康复评估和训练，包括饮食调整、药物治疗和生活方式调整，延缓肾功能衰退和提高生活质量。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25" r="1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内脏疾病的康复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儿童脑瘫康复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针对儿童脑瘫患者，进行早期康复训练和物理治疗，包括肢体功能训练、语言康复和认知训练，促进儿童全面发展。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儿童哮喘康复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针对儿童哮喘患者，进行康复评估和训练，包括呼吸训练、药物治疗和生活方式调整，控制哮喘发作和提高生活质量。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新生儿黄疸康复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针对新生儿黄疸患者，进行光照治疗和日常护理指导，促进黄疸消退和预防并发症。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康复治疗师的职业素养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康复治疗师应具备丰富的医学知识和康复理论，了解人体生理、病理和疾病过程，掌握各类疾病的康复标准和流程。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康复治疗师应具备熟练的康复治疗技术，包括物理疗法、作业疗法、言语疗法等，能够根据患者的具体情况制定个性化的治疗方案。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康复治疗师应具备良好的团队协作精神，与医生、护士、患者及家属密切配合，共同完成患者的康复目标。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康复治疗师的基本素质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康复治疗师应耐心倾听患者和家属的诉求，了解他们的需求和关切，为后续的治疗方案制定提供依据。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康复治疗师应具备良好的表达能力，能够用通俗易懂的语言向患者和家属解释治疗方案、注意事项和预期效果。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康复治疗师应学会管理自己的情绪，避免将个人情绪带入工作中，保持专业、冷静的态度，给予患者安全感。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17" b="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康复治疗师应对自己的医疗行为负责，确保治疗方案的科学性和安全性，及时发现并处理医疗过程中的问题。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康复治疗师应尊重患者的自主权和隐私权，不泄露患者个人信息和病情，保护患者的合法权益。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康复治疗师应了解并遵守相关法律法规，如《执业医师法》、《医疗事故处理条例》等，确保自身职业行为合法合规。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康复治疗师的伦理与法律责任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https://d.book118.com/307000126021006030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2024-09-01T14:22:50.698</cp:lastPrinted>
  <dcterms:created xsi:type="dcterms:W3CDTF">2024-09-01T06:22:50Z</dcterms:created>
  <dcterms:modified xsi:type="dcterms:W3CDTF">2024-09-01T06:22:52Z</dcterms:modified>
</cp:coreProperties>
</file>