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2E85-7C6E-4065-9E92-841749E6C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E68DA-17ED-428F-A4C4-A3B737D3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B43D7-FDAA-4F56-850F-08DA116FB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7B022-F15E-4D74-AFC6-C3ECC9AC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D3545-EEDD-4838-8370-8EA9C4618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85CAD-6C12-4BA1-8847-EC8412CE7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FB1494-040C-4711-AAB1-26516FA8B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5B259-4D69-4856-86FE-391E027A0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6F0C-D367-4FDA-8990-0FFA2E0F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99040-6F19-4CBE-9345-BAEA946D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404EF-643F-4DD9-BF44-A7A058D7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294" r:id="rId2"/>
    <p:sldLayoutId id="2147487295" r:id="rId3"/>
    <p:sldLayoutId id="2147487296" r:id="rId4"/>
    <p:sldLayoutId id="2147487297" r:id="rId5"/>
    <p:sldLayoutId id="2147487298" r:id="rId6"/>
    <p:sldLayoutId id="2147487299" r:id="rId7"/>
    <p:sldLayoutId id="2147487300" r:id="rId8"/>
    <p:sldLayoutId id="2147487301" r:id="rId9"/>
    <p:sldLayoutId id="2147487302" r:id="rId10"/>
    <p:sldLayoutId id="21474873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0015200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剥豆课文阅读教学过程设计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教学过程设计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教学评价与反馈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9000213" y="1079503"/>
            <a:ext cx="1026286" cy="298627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9025492" y="4406318"/>
            <a:ext cx="975627" cy="267969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18"/>
          <p:cNvSpPr/>
          <p:nvPr>
            <p:custDataLst>
              <p:tags r:id="rId4"/>
            </p:custDataLst>
          </p:nvPr>
        </p:nvSpPr>
        <p:spPr>
          <a:xfrm>
            <a:off x="8173332" y="2056060"/>
            <a:ext cx="2679698" cy="404400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19"/>
          <p:cNvSpPr/>
          <p:nvPr>
            <p:custDataLst>
              <p:tags r:id="rId5"/>
            </p:custDataLst>
          </p:nvPr>
        </p:nvSpPr>
        <p:spPr>
          <a:xfrm flipV="1">
            <a:off x="8020329" y="1289050"/>
            <a:ext cx="2986274" cy="143505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158988" y="1080168"/>
            <a:ext cx="1026286" cy="29845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185597" y="4406318"/>
            <a:ext cx="975627" cy="267969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任意多边形 4"/>
          <p:cNvSpPr/>
          <p:nvPr>
            <p:custDataLst>
              <p:tags r:id="rId8"/>
            </p:custDataLst>
          </p:nvPr>
        </p:nvSpPr>
        <p:spPr>
          <a:xfrm>
            <a:off x="1333437" y="2056060"/>
            <a:ext cx="2679698" cy="404400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5"/>
          <p:cNvSpPr/>
          <p:nvPr>
            <p:custDataLst>
              <p:tags r:id="rId9"/>
            </p:custDataLst>
          </p:nvPr>
        </p:nvSpPr>
        <p:spPr>
          <a:xfrm flipV="1">
            <a:off x="1179769" y="1289050"/>
            <a:ext cx="2984528" cy="143505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333437" y="2906224"/>
            <a:ext cx="2679698" cy="241436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学生能够掌握剥豆课文中的生字词和重点语句。</a:t>
            </a:r>
            <a:endParaRPr kumimoji="0" lang="zh-CN" altLang="en-US" sz="2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8173332" y="2906224"/>
            <a:ext cx="2679698" cy="241436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学生能够了解剥豆课文的写作技巧和语言特点。</a:t>
            </a:r>
            <a:endParaRPr sz="2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5667411" y="1096133"/>
            <a:ext cx="1026286" cy="298452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5693354" y="4422283"/>
            <a:ext cx="975627" cy="267969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1"/>
          <p:cNvSpPr/>
          <p:nvPr>
            <p:custDataLst>
              <p:tags r:id="rId14"/>
            </p:custDataLst>
          </p:nvPr>
        </p:nvSpPr>
        <p:spPr>
          <a:xfrm>
            <a:off x="4841195" y="2070695"/>
            <a:ext cx="2679698" cy="404400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12"/>
          <p:cNvSpPr/>
          <p:nvPr>
            <p:custDataLst>
              <p:tags r:id="rId15"/>
            </p:custDataLst>
          </p:nvPr>
        </p:nvSpPr>
        <p:spPr>
          <a:xfrm flipV="1">
            <a:off x="4688192" y="1305016"/>
            <a:ext cx="2984528" cy="143505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841195" y="2921524"/>
            <a:ext cx="2679698" cy="241436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学生能够理解剥豆课文的主题思想和作者的情感。</a:t>
            </a:r>
            <a:endParaRPr lang="zh-CN" altLang="en-US" sz="2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82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学生能够理解剥豆课文的情节和主题，把握人物形象和情感。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学生能够运用阅读技巧和策略，提高阅读能力和阅读速度。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学生能够通过小组合作和讨论，分析和评价课文中的重要观点和价值观念。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学生能够结合自己的生活经验和情感体验，深入思考课文中的主题和意义。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培养学生对大自然的热爱和好奇心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激发学生对家庭生活的关注和感悟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培养学生积极向上的心态和自信心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引导学生感受剥豆的乐趣和挑战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https://d.book118.com/307000152002006050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2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2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汉仪书宋二简</vt:lpstr>
      <vt:lpstr>MiSans Normal</vt:lpstr>
      <vt:lpstr>Wingdings</vt:lpstr>
      <vt:lpstr>Calibri Light</vt:lpstr>
      <vt:lpstr>宋体</vt:lpstr>
      <vt:lpstr>Office Theme</vt:lpstr>
      <vt:lpstr>剥豆课文阅读教学过程设计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2024-09-22T08:27:00.956</cp:lastPrinted>
  <dcterms:created xsi:type="dcterms:W3CDTF">2024-09-22T00:27:00Z</dcterms:created>
  <dcterms:modified xsi:type="dcterms:W3CDTF">2024-09-22T00:27:03Z</dcterms:modified>
</cp:coreProperties>
</file>