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688AD-7084-4FC0-A401-61640B6BD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73475-F957-4D85-A2D2-60E6E96F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FCDAE-E317-47FE-86AD-2C9F7C7D7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6CA7C-97C5-4BAB-A1D5-3E5474692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EEE94-1856-4071-93A4-FD3A0D24D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6AE17-4836-40FA-B130-41A80DA44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CC6AF2-F41B-49A9-9F61-B08844253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AB45D-E107-4BC1-9475-AC5EEBA0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A10D9-4EF4-4D86-BA48-B04D442E9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32463-6412-4D82-93A1-520E6E7D7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AD64C-877A-4002-AC3B-00E721AEC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03165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《文献资料法与述评》ppt课件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文献资料法的定义与特点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文献资料的收集与整理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文献资料法的优缺点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文献资料法的实际应用案例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文献资料法的未来发展与展望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文献资料法的定义与特点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文献资料法是一种通过收集和分析文献资料来研究问题的方法。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它通过查阅已有的文献资料，了解研究问题的历史背景、现状和发展趋势，从而为进一步的研究提供基础和指导。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文献资料法可以全面收集相关领域的文献资料，包括期刊论文、会议论文、书籍、报告等，从而全面了解研究问题的各个方面。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文献资料法采用系统的方法对文献资料进行分析和整理，能够客观地反映研究问题的全貌和内在联系。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文献资料法所依据的文献资料经过了筛选和评价，具有较高的可靠性，能够为研究提供有力的证据支持。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文献资料法广泛应用于各个学科领域，如社会科学、自然科学、工程技术和人文科学等。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在自然科学领域，文献资料法常用于研究自然现象、生物多样性和环境保护等方面的问题。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在工程技术和人文科学领域，文献资料法也广泛应用于各个研究方向，如技术评估、文化传承和艺术研究等。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在社会科学领域，文献资料法常用于研究社会问题、历史事件和文化现象等方面的问题。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文献资料法的应用范围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文献资料的收集与整理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检索工具使用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掌握各种检索工具，如数据库、图书馆目录等，以便快速准确地找到所需文献。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学术网站和论坛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关注学术网站和论坛，及时获取最新的学术研究成果和动态。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学术会议和研讨会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参加学术会议和研讨会，获取最新的学术研究成果和动态，以及与同行交流的机会。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分类整理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根据文献的主题、类型、来源等对文献进行分类整理，以便于查找和使用。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标注和注释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对文献中的重要内容进行标注和注释，以便于回顾和理解。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存档和备份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及时将整理好的文献资料进行存档和备份，以防丢失。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利用文献管理软件建立数据库，对文献资料进行统一管理。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建立文献管理数据库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定期对文献资料进行整理和更新，以保证资料的新鲜度和完整性。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定期整理和更新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采取多种方式安全保存文献资料，如云存储、硬盘备份等，以防数据丢失。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文献资料的管理与保存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文献资料法的优缺点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https://d.book118.com/307003165031006041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2024-09-13T21:11:51.023</cp:lastPrinted>
  <dcterms:created xsi:type="dcterms:W3CDTF">2024-09-13T13:11:51Z</dcterms:created>
  <dcterms:modified xsi:type="dcterms:W3CDTF">2024-09-13T13:11:53Z</dcterms:modified>
</cp:coreProperties>
</file>