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21202E4-43FE-4D84-A40E-F2602818B22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0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9424C-FB1A-40C0-AABD-B078C9FDF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1B39A-5CFA-4340-B7D1-5549B030D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A23E2-FAC1-45FC-AB1F-03CFC3849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B907F-4C34-4300-9A2C-5DD9B9DC7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E34626-273B-4E4F-8AD4-20CE48666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321C36-EC50-4D06-9ED9-B218B2C72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FDA49F-BE67-49B5-8865-4A23CD223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5631A-91BC-4C1F-9C7E-0D734ED8A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322A2-AE8E-4938-BC34-46342555F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0D6372-70D2-4B4C-A5D6-BDEFCE680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9B694-D2D5-4EBD-8A31-3EAE9CFD2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A0CA37F-F327-442C-B963-0D2E88EE194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AA365D4-47F5-42FA-9B19-C60F238E11C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06032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老年人防护培训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老年人防护培训简介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安全知识学习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健康饮食指导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老年人防护培训简介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老年人防护培训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老年人防护培训是指为老年人提供安全防护和健康指导的培训课程。目的是帮助老年人增强自我保护意识，提高应对紧急情况的能力。随着人口老龄化的加剧，老年人面临各种安全隐患和健康问题。老年人防护培训可以帮助他们有效预防意外伤害和疾病，提高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老年人防护培训的内容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学习如何防范常见安全隐患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安全知识学习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掌握日常生活小贴士和适合的运动方式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日常生活及运动建议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了解健康饮食原则和营养搭配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健康饮食指导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为什么需要老年人防护培训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老年人面临更多安全隐患和健康挑战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人口老龄化问题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帮助老年人有效预防生活中的意外伤害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预防意外伤害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通过培训，老年人能够过上更健康、更幸福的生活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提高生活质量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提高老年人应对突发情况的应急能力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增加自我保护意识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实地指导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现场操作教学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真实模拟场景演练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提高老年人处理紧急情况的能力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模拟真实危机来临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互动讨论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促进老年人之间的交流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分享防护经验和技巧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老年人防护培训的形式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方便老年人在家学习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灵活安排学习时间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老年人防护培训的重要性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老年人是社会的重要组成部分，为了让他们能够健康、安全地生活，进行老年人防护培训显得尤为重要。通过培训，老年人能够学习到应对紧急情况的技能，了解健康饮食的重要性，提高安全意识，从而有效预防意外事件的发生，保障自己的生活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安全知识学习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老年人常见安全隐患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老年人走失风险增加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走失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老年人火灾防范重要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火灾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老年人摔倒易造成骨折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摔倒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https://d.book118.com/307006032012006055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老年人防护培训</vt:lpstr>
      <vt:lpstr>目录</vt:lpstr>
      <vt:lpstr>第1章 老年人防护培训简介</vt:lpstr>
      <vt:lpstr> </vt:lpstr>
      <vt:lpstr>老年人防护培训的内容</vt:lpstr>
      <vt:lpstr>为什么需要老年人防护培训</vt:lpstr>
      <vt:lpstr>老年人防护培训的形式</vt:lpstr>
      <vt:lpstr>老年人防护培训的重要性</vt:lpstr>
      <vt:lpstr>第2章 安全知识学习</vt:lpstr>
      <vt:lpstr>老年人常见安全隐患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2024-09-29T14:48:31.271</cp:lastPrinted>
  <dcterms:created xsi:type="dcterms:W3CDTF">2024-09-29T06:48:31Z</dcterms:created>
  <dcterms:modified xsi:type="dcterms:W3CDTF">2024-09-29T06:48:33Z</dcterms:modified>
</cp:coreProperties>
</file>