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EBE981E-8CAB-4BEF-8DA2-9A75C7264DA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BB4BE7C-4842-4F24-8A1E-44921BF838A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24E7C3D-A9CE-49CC-BE13-1B827DDB540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9AB7F6F-5ECA-42FD-B72D-456A8CB84CB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87C39232-6F30-4A63-80D0-981AFBE285F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72E1F286-B5F1-4C42-A689-D3D5C9F1A9A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0D9609CF-5FF5-4979-BAF6-8E0F1E518B3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6B2461C-E96D-4734-839E-021083D401F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164652E-C56E-43FB-B79D-37286CDB698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6D9005E-DD47-4D40-B30F-B4F9E126A3F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8B644CB-5494-4606-B2B7-FD5462BBC90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17.jpeg" /><Relationship Id="rId4" Type="http://schemas.openxmlformats.org/officeDocument/2006/relationships/image" Target="../media/image18.jpeg" /><Relationship Id="rId5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9.jpeg" /><Relationship Id="rId3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0701005513500605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22709" y="922364"/>
            <a:ext cx="6634886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儿科护理技术及规范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儿科护理概述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儿科护理技术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儿科护理规范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儿科护理案例分析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儿科护理发展趋势与挑战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59741" y="1197945"/>
            <a:ext cx="8683143" cy="15800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59741" y="3134894"/>
            <a:ext cx="5561990" cy="15800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儿科护理概述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3819" r="23819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儿科护理是针对儿童提供全面、专业的护理服务，以满足儿童及其家庭在生理、心理和社会方面的需求。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儿科护理具有高度的专业性、全面性、安全性和人文关怀，强调与家庭合作，促进儿童健康成长。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特点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儿科护理的定义与特点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通过提供科学、专业的护理，有助于预防儿童疾病，促进儿童健康成长。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4750" r="14750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促进儿童健康成长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优质的儿科护理能够提高儿童的生活质量，减轻疾病给家庭带来的负担。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提高儿童生活质量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2500" r="12500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通过正确的护理指导，有助于培养儿童良好的健康行为和生活习惯。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培养儿童健康行为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儿科护理的重要性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儿科护理起源于古代，随着医学和护理学的进步，逐渐发展成为一门独立的学科。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历史回顾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750" r="16750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发展趋势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新技术应用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现代儿科护理正朝着更加专业化、人性化、科技化的方向发展，以满足儿童不断增长的健康需求。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儿科护理中不断涌现新技术，如远程医疗、智能护理等，为儿童提供更加便捷、高效的护理服务。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儿科护理的历史与发展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59741" y="1197945"/>
            <a:ext cx="8683143" cy="15800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59741" y="3134894"/>
            <a:ext cx="5561990" cy="15800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儿科护理技术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1099" b="11099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2460" b="2460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638" b="2638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基础护理技术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正确喂养和饮食指导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根据患儿的年龄和病情，指导家长正确的喂养方法和饮食搭配，以满足患儿的营养需求。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排泄护理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指导家长正确处理患儿的大小便，保持患儿的清洁和舒适。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睡眠护理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为患儿提供一个安静、舒适的睡眠环境，帮助患儿养成良好的睡眠习惯。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早产儿护理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针对早产儿的生长发育特点，提供特殊的喂养、保暖、监护等方面的护理，促进早产儿的生长发育。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新生儿护理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针对新生儿的特殊需求，提供保暖、喂养、清洁等方面的护理，确保新生儿的健康成长。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先天性缺陷儿护理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针对先天性缺陷儿的特殊需求，提供专业的喂养、日常护理、康复训练等方面的护理，帮助患儿健康成长。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l="16667" r="16667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rcRect l="16667" r="16667"/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rcRect l="13958" r="13958"/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特殊护理技术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273" b="1273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在患儿出现心跳骤停等紧急情况时，立即进行心肺复苏，以挽救患儿的生命。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正确使用急救药物，如抗过敏药、止血药等，以应对紧急病情。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急救护理技术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急救药物使用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心肺复苏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59741" y="1197945"/>
            <a:ext cx="8683143" cy="15800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59741" y="3134894"/>
            <a:ext cx="5561990" cy="15800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儿科护理规范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https://d.book118.com/307010055135006052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BFF"/>
      </a:lt1>
      <a:dk2>
        <a:srgbClr val="002F40"/>
      </a:dk2>
      <a:lt2>
        <a:srgbClr val="FFFFFF"/>
      </a:lt2>
      <a:accent1>
        <a:srgbClr val="3045FD"/>
      </a:accent1>
      <a:accent2>
        <a:srgbClr val="0085FF"/>
      </a:accent2>
      <a:accent3>
        <a:srgbClr val="2947E8"/>
      </a:accent3>
      <a:accent4>
        <a:srgbClr val="3CD6DF"/>
      </a:accent4>
      <a:accent5>
        <a:srgbClr val="73DDE3"/>
      </a:accent5>
      <a:accent6>
        <a:srgbClr val="FFC67C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58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2024-09-26T07:17:28.593</cp:lastPrinted>
  <dcterms:created xsi:type="dcterms:W3CDTF">2024-09-25T23:17:28Z</dcterms:created>
  <dcterms:modified xsi:type="dcterms:W3CDTF">2024-09-25T23:17:30Z</dcterms:modified>
</cp:coreProperties>
</file>