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44D1D-E56C-4655-B0BE-FE8CAA18F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E341E-B42F-4442-B2E1-4343BBE8E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932C1-FDFC-425B-B156-479C3E1B5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9094E-53F5-4C32-AA89-6C23E95E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8B2CCD-CCAE-442B-B3C7-C294AA7F5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C37285-AE48-42B1-A408-7FB0D38B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07627F-2A18-4CAC-A598-E28F11139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C5507-BC8E-4065-A8B1-6960D1EF4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92A28-3B59-4E0E-A1B1-2EEEF551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B1C9E-B7A2-414A-B3D6-FBE8CCD7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C0A01-C9A5-447E-89DA-26CAF4E43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10056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提高学生听说能力的情境创设和角色扮演活动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情境创设与角色扮演的结合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提高学生听说能力的现实需求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当前社会对于英语口语和听力能力的要求越来越高，提高学生听说能力已成为教育的重要任务。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传统教学方法的局限性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传统的教学方法往往注重语法和词汇的讲解，而忽视了对学生听说能力的培养，因此需要创新教学方式。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58" r="16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增强交流能力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提高学术表现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适应未来职业发展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提高学生听说能力的重要性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良好的听说能力有助于学生更好地与他人沟通交流，表达自己的观点和想法。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通过提高学生的听说能力，可以帮助学生更自信地运用英语进行交流，减少语言焦虑。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在英语等外语学习中，听说能力对于理解和表达学术观点至关重要，直接影响学生的学术表现。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具备良好的听说能力有助于学生更好地适应未来的职业发展需求，提高就业竞争力。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情境创设是指在教学过程中，教师有目的地引入或创设具有一定情绪色彩的、以形象为主体的生动具体的场景，以引起学生一定的态度体验，从而帮助学生理解教材，并使学生的心理机能得到发展的教学方法。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情境创设能够激发学生的情感，提高学生的学习兴趣和参与度，使学生在轻松愉快的氛围中学习知识，同时培养学生的想象力和创造力。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情境创设的定义和作用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414" r="24414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创设的情境应尽可能真实，贴近学生的生活实际，这样才能更好地引起学生的共鸣，激发学生的学习兴趣。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情境创设应针对教学目标和教学内容进行，确保情境与教学目标和内容紧密相关，避免偏离主题。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创设的情境应具有趣味性，能够吸引学生的注意力，使学生在轻松愉快的氛围中学习知识。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趣味性原则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情境创设应具有启发性，能够引发学生的思考，激发学生的想象力和创造力。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情境创设的原则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情境创设的实践方法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利用多媒体技术创设情境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利用多媒体技术，如图片、音频、视频等，创设生动形象的情境，激发学生的学习兴趣。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通过故事创设情境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通过讲述与教学内容相关的故事，将学生带入故事情境中，使学生在故事中学习知识。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创设问题情境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通过提出问题，创设问题情境，引发学生的思考和探究，培养学生的思维能力和解决问题的能力。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模拟真实情境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通过模拟真实的生活场景或工作环境，让学生在模拟的情境中学习知识，提高学生的实践能力和应用能力。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角色扮演活动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定义：角色扮演活动是一种模拟真实情境的教学方法，学生在其中扮演特定角色，通过模拟对话、互动和表演等方式，提高听说能力和语言运用能力。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增强学生的参与感和兴趣，激发学生的学习动力。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提供真实的语言交际环境，帮助学生掌握实际交流中的语言运用技巧。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培养学生的团队协作能力、沟通能力和解决问题的能力。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角色扮演活动的定义和作用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模拟日常生活中的各种场景，如购物、餐厅、旅行等，让学生在真实情境中运用语言。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生活场景模拟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学生扮演医生、律师、教师等职业角色，通过模拟职业场景中的对话和互动，了解职业用语和交际技巧。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职业角色扮演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958" r="20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学生参与戏剧表演，通过台词背诵、情感表达和舞台表演等方式，提高语言表达能力和艺术修养。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戏剧表演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角色扮演活动的类型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确定活动目标和主题，选择合适的角色扮演类型。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准备必要的道具和场景布置，营造真实的情境氛围。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角色扮演活动的实践方法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角色扮演活动的实践方法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学生按照角色要求进行对话和互动，教师给予必要的指导和支持。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鼓励学生自由发挥和创意表达，同时注意引导学生的语言运用和交际策略。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21" b="1042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角色扮演活动的实践方法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角色扮演活动的实践方法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通过录像、录音等方式记录学生的表现，以便后续评价和反馈。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869284" y="1724456"/>
            <a:ext cx="1112806" cy="111128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7" name="AutoShape 27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7154784" y="2168988"/>
            <a:ext cx="754094" cy="754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8459" y="3223119"/>
            <a:ext cx="996982" cy="99698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438790" y="3427907"/>
            <a:ext cx="941356" cy="93983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37" name="AutoShape 37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AutoShape 40"/>
          <p:cNvSpPr/>
          <p:nvPr/>
        </p:nvSpPr>
        <p:spPr>
          <a:xfrm>
            <a:off x="7334997" y="4608940"/>
            <a:ext cx="1147763" cy="11477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2" name="AutoShape 42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Freeform 44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46" name="Freeform 46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8" name="AutoShape 48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https://d.book118.com/307010056132006042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2024-09-16T03:08:47.472</cp:lastPrinted>
  <dcterms:created xsi:type="dcterms:W3CDTF">2024-09-15T19:08:47Z</dcterms:created>
  <dcterms:modified xsi:type="dcterms:W3CDTF">2024-09-15T19:08:49Z</dcterms:modified>
</cp:coreProperties>
</file>