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B7AD3-FA23-41FB-AA1C-2B0B70F3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83E36-073E-4ACA-9AF6-025D0EAAA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33F9B-7C99-4BBA-B7C5-3F243A0B9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38F78-F8B1-43E2-B548-49B669C0A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81B68-C257-48FA-A7CA-AE82B612A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38EE8-765D-4E35-B743-C2DABF51B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00DAD-097B-400D-B199-7AEC78E09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CFA74-9CF3-4E8C-8723-B420993BC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D321C-ED6E-422A-9416-B95BDEFC3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8A81A-BC3F-4C87-A009-D6835995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02C81-EFD4-4EA3-B447-E377017B4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321" r:id="rId2"/>
    <p:sldLayoutId id="2147493322" r:id="rId3"/>
    <p:sldLayoutId id="2147493323" r:id="rId4"/>
    <p:sldLayoutId id="2147493324" r:id="rId5"/>
    <p:sldLayoutId id="2147493325" r:id="rId6"/>
    <p:sldLayoutId id="2147493326" r:id="rId7"/>
    <p:sldLayoutId id="2147493327" r:id="rId8"/>
    <p:sldLayoutId id="2147493328" r:id="rId9"/>
    <p:sldLayoutId id="2147493329" r:id="rId10"/>
    <p:sldLayoutId id="214749333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110250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菜籽花卉的育苗与培育方法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菜籽花卉的育苗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菜籽花卉的培育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菜籽花卉的繁殖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菜籽花卉的应用价值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菜籽花卉的育苗</a:t>
            </a:r>
            <a:endParaRPr lang="zh-CN" altLang="en-US"/>
          </a:p>
        </p:txBody>
      </p:sp>
      <p:sp>
        <p:nvSpPr>
          <p:cNvPr id="10489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种子选择</a:t>
            </a:r>
            <a:endParaRPr lang="zh-CN" altLang="en-US"/>
          </a:p>
        </p:txBody>
      </p:sp>
      <p:sp>
        <p:nvSpPr>
          <p:cNvPr id="1048994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8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0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选用新鲜、无病虫害的种子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选择优良品种，确保生长健壮、抗病能力强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根据种植季节和气候条件选择适宜的品种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注意种子的纯度和净度，确保发芽率高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播种时间</a:t>
            </a:r>
            <a:endParaRPr lang="zh-CN" altLang="en-US"/>
          </a:p>
        </p:txBody>
      </p:sp>
      <p:sp>
        <p:nvSpPr>
          <p:cNvPr id="1049044" name="矩形: 圆角 4"/>
          <p:cNvSpPr/>
          <p:nvPr>
            <p:custDataLst>
              <p:tags r:id="rId2"/>
            </p:custDataLst>
          </p:nvPr>
        </p:nvSpPr>
        <p:spPr>
          <a:xfrm>
            <a:off x="608330" y="3268252"/>
            <a:ext cx="3411282" cy="1001580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3"/>
            </p:custDataLst>
          </p:nvPr>
        </p:nvSpPr>
        <p:spPr>
          <a:xfrm>
            <a:off x="744591" y="3403239"/>
            <a:ext cx="3137818" cy="67302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春季播种：适合生长在温暖湿润的环境中，一般在2-4月份进行播种。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48" name="矩形: 圆角 4"/>
          <p:cNvSpPr/>
          <p:nvPr>
            <p:custDataLst>
              <p:tags r:id="rId4"/>
            </p:custDataLst>
          </p:nvPr>
        </p:nvSpPr>
        <p:spPr>
          <a:xfrm>
            <a:off x="8166981" y="3268888"/>
            <a:ext cx="3411282" cy="1001580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5"/>
            </p:custDataLst>
          </p:nvPr>
        </p:nvSpPr>
        <p:spPr>
          <a:xfrm>
            <a:off x="8303242" y="3403876"/>
            <a:ext cx="3137818" cy="67302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5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注意事项：播种时间应根据当地的气候条件和菜籽花卉的品种特性来确定，以保证适宜的生长环境。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52" name="矩形: 圆角 4"/>
          <p:cNvSpPr/>
          <p:nvPr>
            <p:custDataLst>
              <p:tags r:id="rId6"/>
            </p:custDataLst>
          </p:nvPr>
        </p:nvSpPr>
        <p:spPr>
          <a:xfrm>
            <a:off x="4405802" y="3269525"/>
            <a:ext cx="3411282" cy="1001580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7"/>
            </p:custDataLst>
          </p:nvPr>
        </p:nvSpPr>
        <p:spPr>
          <a:xfrm>
            <a:off x="4542063" y="3404512"/>
            <a:ext cx="3137818" cy="67302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秋季播种：适合生长在凉爽湿润的环境中，一般在8-10月份进行播种。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播种方法</a:t>
            </a:r>
            <a:endParaRPr lang="zh-CN" altLang="en-US"/>
          </a:p>
        </p:txBody>
      </p:sp>
      <p:sp>
        <p:nvSpPr>
          <p:cNvPr id="10490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2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种子选择：选择健康、饱满的种子，确保发芽率。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土壤准备：耕翻土地，施足基肥，保持土壤疏松、肥沃。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播种时间：根据气候和土壤条件，选择适宜的播种时间。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6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播种方式：采用点播、条播或撒播等方式进行播种，保持适当的间距。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苗期管理</a:t>
            </a:r>
            <a:endParaRPr lang="zh-CN" altLang="en-US"/>
          </a:p>
        </p:txBody>
      </p:sp>
      <p:sp>
        <p:nvSpPr>
          <p:cNvPr id="1049148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温度控制：保持适宜的温度，避免过高或过低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光照调节：提供充足的光照，避免过强或过弱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水分管理：适量浇水，保持土壤湿润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施肥管理：适时施肥，促进幼苗生长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菜籽花卉的培育</a:t>
            </a:r>
            <a:endParaRPr lang="zh-CN" altLang="en-US"/>
          </a:p>
        </p:txBody>
      </p:sp>
      <p:sp>
        <p:nvSpPr>
          <p:cNvPr id="104920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光照需求</a:t>
            </a:r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菜籽花卉需要充足的光照进行光合作用，促进生长和开花。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8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夏季高温时，菜籽花卉需要适当遮阴，避免暴晒。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不同品种的菜籽花卉对光照的需求不同，需要根据品种选择合适的光照条件。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0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光照不足会导致菜籽花卉生长不良，影响开花效果。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温度管理</a:t>
            </a:r>
            <a:endParaRPr lang="zh-CN" altLang="en-US"/>
          </a:p>
        </p:txBody>
      </p:sp>
      <p:sp>
        <p:nvSpPr>
          <p:cNvPr id="1049340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适宜的温度范围：菜籽花卉的培育需要适宜的温度范围，过高或过低的温度都会影响其生长和发育。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温度调节方法：可以使用加热或冷却的方法来调节温度，以满足菜籽花卉生长的需求。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温度与光照的关系：菜籽花卉的培育需要适当的光照，温度和光照之间需要相互协调。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温度对菜籽花卉品质的影响：适宜的温度可以促进菜籽花卉的生长和发育，提高其品质和产量。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浇水与施肥</a:t>
            </a:r>
            <a:endParaRPr lang="zh-CN" altLang="en-US"/>
          </a:p>
        </p:txBody>
      </p:sp>
      <p:sp>
        <p:nvSpPr>
          <p:cNvPr id="10493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浇水：保持土壤湿润，促进菜籽花卉生长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施肥：根据生长阶段选择合适的肥料，提供营养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6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注意事项：避免过度浇水或施肥，以免造成伤害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8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调整频率：根据菜籽花卉的生长情况和天气变化调整浇水与施肥的频率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https://d.book118.com/307011025010006042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1_1"/>
  <p:tag name="KSO_WM_UNIT_INDEX" val="1_1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3_1"/>
  <p:tag name="KSO_WM_UNIT_INDEX" val="1_3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2_1"/>
  <p:tag name="KSO_WM_UNIT_INDEX" val="1_2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菜籽花卉的育苗与培育方法</vt:lpstr>
      <vt:lpstr>目录</vt:lpstr>
      <vt:lpstr>单击添加文档标题</vt:lpstr>
      <vt:lpstr>菜籽花卉的育苗</vt:lpstr>
      <vt:lpstr>种子选择</vt:lpstr>
      <vt:lpstr>播种时间</vt:lpstr>
      <vt:lpstr>播种方法</vt:lpstr>
      <vt:lpstr>苗期管理</vt:lpstr>
      <vt:lpstr>菜籽花卉的培育</vt:lpstr>
      <vt:lpstr>光照需求</vt:lpstr>
      <vt:lpstr>温度管理</vt:lpstr>
      <vt:lpstr>浇水与施肥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2024-09-15T03:38:23.047</cp:lastPrinted>
  <dcterms:created xsi:type="dcterms:W3CDTF">2024-09-14T19:38:23Z</dcterms:created>
  <dcterms:modified xsi:type="dcterms:W3CDTF">2024-09-14T19:38:25Z</dcterms:modified>
</cp:coreProperties>
</file>