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7D47D-6485-4E4D-8AA8-58396E83E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10DB1-1F02-4B77-87E4-2A39E57B3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3444E-E0BA-4DDA-A0BD-B47ADB820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1A844-E39C-461E-B56A-BA7504BF0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DE406E-693E-4E73-ABE2-14734E097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C2FFCC-9564-457B-B36D-81C57EBF8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A341F-8837-442F-A70F-E6DC6FDAB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6D011-0EC8-4BA9-A093-C5AF242DB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928D9-D485-48DF-868B-14AAA4FF0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AF280-86CC-443F-89C7-212E064FD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E4E4B-8106-4DD3-ADB6-70ADD4CC0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1110102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可再生能源的能源安全与供应保障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能源安全与供应保障现状分析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可再生能源对能源安全与供应保障的贡献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可再生能源发展面临的挑战与对策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55" r="1255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能源安全挑战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随着全球化进程加速和能源消费增长，能源安全已成为各国面临的共同挑战。可再生能源作为一种清洁、可持续的能源形式，对于保障能源安全具有重要意义。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可再生能源优势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可再生能源具有资源丰富、分布广泛、可再生、清洁环保等优势，能够降低对传统能源的依赖，提高能源供应的多样性和稳定性。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政策支持与市场需求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各国政府纷纷出台政策扶持可再生能源发展，同时，随着环保意识的提高和技术的进步，市场对可再生能源的需求也不断增加。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国际研究动态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国际上对可再生能源的研究主要集中在技术开发、政策制定、市场应用等方面。近年来，随着全球气候变化的加剧，可再生能源在应对气候变化方面的作用也受到了广泛关注。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154" r="815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我国政府对可再生能源的发展给予了高度重视，制定了一系列政策措施推动其发展。同时，国内学者在可再生能源技术、政策、市场等方面也开展了大量研究，取得了一定成果。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研究热点与趋势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当前，可再生能源的研究热点主要集中在提高能源利用效率、降低成本、优化并网技术等方面。未来，随着技术的不断进步和政策的持续完善，可再生能源将在全球能源体系中发挥更加重要的作用。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可再生能源概述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可再生能源是指在自然界中可持续产生的能源，不会耗尽或对环境造成严重影响的能源。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可再生能源包括太阳能、风能、水能、生物质能、地热能等。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2" r="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可再生能源资源储量丰富，如太阳能、风能等在全球范围内广泛分布。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不同地区的可再生能源资源分布不均，需要根据地区特点进行合理开发和利用。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可再生能源资源储量与分布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产业化程度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可再生能源产业已经成为全球范围内的重要产业之一，形成了完整的产业链和供应链。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各国政府纷纷出台政策扶持可再生能源的发展，如提供税收优惠、补贴等激励措施。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随着科技的不断进步，可再生能源技术已经取得显著进展，如光伏电池转换效率不断提高、风力发电机组容量不断增大等。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可再生能源技术发展现状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能源安全与供应保障现状分析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指能源供应的稳定性、可靠性和经济性，涉及能源生产、运输、储存和消费等各个环节。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能源是现代社会发展的基石，能源安全直接关系到国家经济安全、社会稳定和人民生活水平。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能源安全概念及重要性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国内能源供应现状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我国能源资源丰富，但人均占有量较低，且能源消费结构不合理，过度依赖煤炭等传统化石能源。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国外能源供应现状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全球能源消费持续增长，化石能源供应紧张，地缘政治风险加剧，国际能源市场波动频繁。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传统化石能源的枯竭、环境污染、气候变化等问题日益严重，全球能源转型和低碳发展已成为必然趋势。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国内外能源供应现状与挑战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11" r="1411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可再生能源在能源安全中的作用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指风能、太阳能、水能、生物质能等可持续产生的清洁能源。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减少温室气体排放，改善环境质量，促进生态文明建设。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优化能源结构，降低对传统化石能源的依赖，提高能源供应的多样性和稳定性。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推动技术创新和产业升级，培育新的经济增长点，提高国家竞争力。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https://d.book118.com/307011101026006043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2024-09-16T21:20:44.963</cp:lastPrinted>
  <dcterms:created xsi:type="dcterms:W3CDTF">2024-09-16T13:20:44Z</dcterms:created>
  <dcterms:modified xsi:type="dcterms:W3CDTF">2024-09-16T13:20:47Z</dcterms:modified>
</cp:coreProperties>
</file>