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70B496-ACED-4A40-B09A-D66618D4AF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6D5BAF-8C44-4FD8-A20B-8EE300CF6E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1EB87C-963D-4E08-9AE2-8731393A88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12F52E-AE07-4EA8-ACCE-404487589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89CBC4-B469-45EA-99B5-DCBA56C6DE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D0EBE82-2E47-4AB0-B3E1-F2A14798C2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54FD915-4E58-45C4-A286-BC01FA014C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8A1934-2E25-47EC-871A-E2111A1B0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D5AC59-F4BC-44D5-B008-CD2E735EA4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9729D1-3739-4A9B-BC13-3EBA716288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8624F7-AAED-4076-849E-4BB80CFB47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014024026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合规管理与风险管理计划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合规管理与风险管理的关系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合规管理与风险管理实施的挑战与对策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随着法规的日益严格和复杂，企业需要确保自身业务活动符合相关法律法规的要求，以避免潜在的法律风险和财务损失。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识别和评估潜在的合规风险，并制定相应的管理计划和措施，有助于企业提前预警和应对风险，保障企业稳健运营。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风险管理计划的意义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合规管理的重要性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合规管理情况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汇报企业在合规管理方面的现状，包括合规组织架构、合规制度、合规培训等。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风险管理计划实施情况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汇报风险管理计划的制定和实施情况，包括风险识别、评估、应对措施等。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合规与风险挑战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分析企业在合规与风险管理方面面临的挑战和问题，提出相应的解决方案和改进措施。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合规管理概述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合规管理是指企业通过制定和执行合规政策、流程和控制措施，以确保其业务活动符合法律法规、行业标准和内部规章制度的要求，从而防范潜在的法律风险和声誉风险。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随着全球化和监管环境的日益复杂，企业面临的合规挑战不断增加。合规管理不仅有助于企业遵守法律法规，避免处罚和诉讼，还有助于维护企业声誉，增强投资者和客户的信任，提升企业的长期竞争力。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合规管理的定义与重要性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应遵循全面性、有效性、独立性和透明性等原则。全面性要求合规管理覆盖企业的所有业务活动和流程；有效性要求合规政策和控制措施能够切实防范风险；独立性要求合规部门能够独立履行职责，不受其他部门的干扰；透明性要求企业及时、准确地披露合规信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框架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框架通常包括合规政策、合规组织、合规流程、合规文化和合规监督等要素。企业应制定书面的合规政策，明确合规目标和原则；建立专门的合规组织，负责推动和监督合规工作；制定详细的合规流程，确保业务活动符合法律法规要求；培育积极的合规文化，提高员工的合规意识；建立有效的合规监督机制，及时发现和纠正违规行为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合规管理的原则与框架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合规管理的关键要素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合规风险识别与评估：企业应定期识别和评估潜在的合规风险，包括法律法规变化、行业标准调整、内部规章制度缺陷等。通过风险评估，企业可以了解自身面临的合规挑战，为制定有效的应对措施提供依据。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合规培训与宣传：企业应定期为员工提供合规培训和宣传，提高员工的合规意识和技能。培训内容可以包括法律法规、行业标准、内部规章制度等，培训形式可以是线上课程、线下讲座、案例分析等。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检查与监督：企业应建立定期和不定期的合规检查机制，对业务活动的合规性进行监督和检查。对于发现的违规行为，应及时采取纠正措施，并对相关责任人进行问责。同时，企业还应接受外部监管机构和社会公众的监督，确保合规管理的公开透明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合规报告与记录：企业应建立合规报告制度，定期向高层管理人员和董事会报告合规工作情况和风险评估结果。此外，企业还应妥善保存与合规管理相关的记录和资料，以便在需要时提供证据支持。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风险管理计划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通过全面梳理业务流程、分析历史数据、开展专家访谈等方式，识别出可能对组织产生不利影响的风险因素。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对识别出的风险因素进行量化和定性评估，确定风险发生的概率和影响程度，为制定风险应对策略提供依据。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594" r="185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风险识别与评估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542" r="1454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通过放弃或改变某些业务活动，避免风险的发生。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风险规避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采取控制措施，降低风险发生的概率或影响程度。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风险降低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通过外包、保险等方式将风险转移给第三方。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风险转移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对于某些无法避免且影响较小的风险，可以选择接受并制定相应的应对措施。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风险接受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风险应对策略与措施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https://d.book118.com/307014024026006033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2024-09-06T09:27:09.898</cp:lastPrinted>
  <dcterms:created xsi:type="dcterms:W3CDTF">2024-09-06T01:27:09Z</dcterms:created>
  <dcterms:modified xsi:type="dcterms:W3CDTF">2024-09-06T01:27:11Z</dcterms:modified>
</cp:coreProperties>
</file>