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71734-F477-480C-8419-CE329A3C6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894AC-4562-4A31-A48A-B0597180B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8F3BF-7AE9-4D29-802B-D23FE83E2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D3BD0-7C0B-4412-A135-084F4C0B2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3CA33-73AF-4456-8235-3FFA72DEA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D3F46-CDF2-40A1-866F-3D6D3EBB5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D9D4CB-34EF-46A8-9AF9-0537226CC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FE802-8439-4CA3-941E-1EDD11B04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99DC6-8F39-42B2-B927-C65E14E20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396FA-713B-461A-A29D-87B9E5060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320B1-C341-426E-8DF7-EB975C199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1404310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投04043亚研中心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投04043亚研中心简介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投04043亚研中心的研究领域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投04043亚研中心的团队和专家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投04043亚研中心的研究成果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投04043亚研中心的合作与交流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投04043亚研中心的未来发展计划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随着亚洲经济的崛起，对于科技创新和研发的需求日益增长，投04043亚研中心正是在这样的背景下成立，以支持亚洲地区的发展需求。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投04043亚研中心旨在促进亚洲各国之间的科技合作与交流，加强区域内的技术转移和产业升级。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投04043亚研中心的成立背景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促进区域合作与交流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亚洲地区的发展需求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投04043亚研中心致力于推动亚洲地区的科技创新，提升区域整体的科技实力和竞争力。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中心重视人才培养，通过开展科研项目和学术交流活动，为亚洲地区培养高素质的科技人才。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投04043亚研中心希望通过推动科技创新和人才培养，促进亚洲地区的经济增长和社会发展。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投04043亚研中心的目标和愿景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先进的设施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中心拥有先进的科研设施和仪器，包括高性能计算机、实验室设备等，为科研人员提供良好的工作条件。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完善的配套服务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除了硬件设施外，投04043亚研中心还提供完善的配套服务，如图书馆、会议室、住宿等，方便科研人员的工作和生活。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优越的地理位置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投04043亚研中心位于亚洲的重要区域，交通便利，有利于开展国际交流与合作。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投04043亚研中心的地理位置和设施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投04043亚研中心的研究领域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金融市场研究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金融市场研究是投04043亚研中心的重要研究领域之一，主要关注亚洲地区金融市场的动态、趋势和影响因素。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该领域的研究包括股票市场、债券市场、外汇市场和衍生品市场等，旨在深入了解亚洲金融市场的运作机制、价格形成机制和风险特征，为投资者提供决策依据。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亚洲经济研究是投04043亚研中心的另一重要研究领域，主要关注亚洲各国的经济发展、政策制定和国际合作。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该领域的研究涵盖了经济增长、产业结构、劳动力市场、财政政策、货币政策等方面，旨在深入了解亚洲各国的经济发展模式和挑战，为政策制定者和企业提供参考和建议。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亚洲经济研究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投资策略研究是投04043亚研中心的核心研究领域之一，主要关注如何制定有效的投资策略和风险管理方案。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该领域的研究包括投资组合理论、风险管理、资产定价等方面，旨在为投资者提供科学的投资策略和风险管理工具，帮助他们实现资产保值增值的目标。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行业和企业研究是投04043亚研中心的重要研究领域之一，主要关注不同行业和企业的竞争格局、发展趋势和投资价值。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该领域的研究涵盖了各个行业和不同类型的企业，旨在深入了解行业和企业的发展趋势和竞争格局，为投资者和企业提供决策依据和投资建议。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行业和企业研究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投04043亚研中心的团队和专家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团队负责人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张华，投04043亚研中心主任，拥有丰富的投资和科研经验，曾成功领导多个重大科研项目。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李明、王丽、赵刚等，均具有博士学位和多年相关领域研究经验，在投04043亚研中心担任重要职务。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94" r="27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核心团队成员介绍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专家顾问团队介绍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陈东，著名经济学家，曾担任多个政府和机构的经济顾问，具有深厚的理论基础和实践经验。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顾问团队负责人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包括国内外知名专家学者、企业家和政府官员等，他们在各自领域具有很高的学术造诣和实践经验，为投04043亚研中心提供宝贵的专业意见和建议。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顾问团队成员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https://d.book118.com/307014043104006032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2024-09-05T09:33:01.133</cp:lastPrinted>
  <dcterms:created xsi:type="dcterms:W3CDTF">2024-09-05T01:33:01Z</dcterms:created>
  <dcterms:modified xsi:type="dcterms:W3CDTF">2024-09-05T01:33:03Z</dcterms:modified>
</cp:coreProperties>
</file>