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59A0D-3647-45DB-8562-04E059D03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CC8F7-1FE0-4CB9-B749-25EBC5A6C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593C68-018D-4B3D-A800-4E6DA310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05586B-C690-4FDC-969C-40DE8A3F0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CA6D9-3951-40BD-B042-9D96199B6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FBB2DE-4A0A-40A9-B619-3290866D8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351ED-E0F3-4098-AECF-A01921C77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C31B1-9FD1-4986-8243-F7A2E480C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E20D9-3D7B-46A5-B597-5A455374A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33329-2B6C-4F7B-A3ED-6BB4DAC00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BBDF0-6BAA-4400-80CC-0C6D68463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1410611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禅城百度推广计划书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禅城百度推广策略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预期效果和目标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预算和资源需求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禅城作为中国历史文化名城，拥有丰富的自然和人文资源，吸引了大量游客和投资者。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随着互联网的普及和旅游业的快速发展，越来越多的人选择通过互联网了解禅城的旅游信息和特色产品。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1038" r="11038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提高禅城在互联网上的知名度和影响力，吸引更多游客和投资者。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促进禅城旅游和相关产业的发展，推动当地经济社会的可持续发展。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为禅城的文化传承和保护提供更多支持和帮助，让更多人了解和认识禅城的历史文化底蕴。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禅城百度推广策略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33" b="533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根据禅城目标受众的特点，选择与产品或服务相关的关键词，确保关键词的准确性和相关性。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合理安排关键词在网页中的密度和位置，使其自然融入内容，提高搜索引擎排名。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关键词密度与位置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11" r="2871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提供独特、有价值的文章、图片、视频等内容，吸引用户点击和分享。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创建有价值的内容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保持内容的新鲜度和时效性，提高搜索引擎抓取频率，增加网站权重。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外部链接建设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寻找高质量的外部链接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与其他相关网站建立链接关系，提高禅城网站的权威性和可信度。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控制外部链接数量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避免过度追求外部链接数量，确保链接的质量和相关性。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优化网站导航结构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确保网站结构清晰、易于导航，使用户能够快速找到所需内容。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优化网页加载速度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减少网页加载时间，提高用户体验，增加用户回访率。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45" r="1634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网站结构优化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预期效果和目标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根据禅城百度推广的需求，选择与业务相关的关键词，确保网站内容与关键词高度相关。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制定关键词策略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00" r="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优化网站结构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提升外部链接质量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确保网站结构清晰，易于搜索引擎爬取，提高搜索引擎对网站的友好度。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通过与其他高权重网站建立外部链接，提高网站的权威性和可信度。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提高网站排名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制定有效的广告策略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利用百度广告平台，投放针对性强的广告，吸引潜在客户点击。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定向投放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根据潜在客户的特点，进行定向投放，提高广告的曝光率和点击率。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优化广告创意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定期测试和优化广告创意，提高广告点击率。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增加流量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https://d.book118.com/307014106110006044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2024-09-19T00:08:46.083</cp:lastPrinted>
  <dcterms:created xsi:type="dcterms:W3CDTF">2024-09-18T16:08:46Z</dcterms:created>
  <dcterms:modified xsi:type="dcterms:W3CDTF">2024-09-18T16:08:48Z</dcterms:modified>
</cp:coreProperties>
</file>