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D4460-3DAE-4603-85C9-E3074FFBC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484BA-3763-4D5C-9695-A0BC8CC7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DE447-5652-4BA1-BEFB-2206D152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3D12F-D0AD-4AF0-B4DA-D9718383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2617A-E7CA-4744-8EE6-9BAF4E3A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F229F-2D98-40BB-A944-EACB1BDB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7A464-83A1-48EC-92E5-6F20D567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8730E-BB5B-4104-9CF1-B8B239D0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25CC7-4EA2-4A2D-95B6-4C67006F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FED6F-38E6-4C74-B735-8CFE680F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01E31-E612-422D-AB6A-8D8C6DA7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414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幼儿园食堂食品安全培训模板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食品采购与验收管理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食品加工过程中的卫生控制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餐具清洗消毒及保洁管理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食品留样与应急处置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员工培训与考核评价机制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《餐饮服务食品安全操作规范》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该规范针对餐饮服务环节的食品安全管理制定了详细的操作规范，包括食品采购、加工、储存、配送等方面的要求。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该法律对食品生产和加工、食品销售和餐饮服务等环节的食品安全要求做出了明确规定，是保障食品安全的基本法律。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《中华人民共和国食品安全法实施条例》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该条例对食品安全法的具体实施进行了细化和补充，包括食品安全风险监测和评估、食品安全标准制定等方面。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食品安全标准解读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食品中污染物限量标准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规定了食品中各种污染物的限量指标，如重金属、农药残留等，确保食品不会对人体健康产生危害。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食品微生物学检验标准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规定了食品微生物学检验的方法、指标和限值，用于评估食品的卫生质量和安全性。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食品添加剂使用标准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规定了食品添加剂的使用范围、用量和使用方法，确保食品添加剂的合理使用不会对食品产生不良影响。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幼儿园食堂的合规性要求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食堂设施与布局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幼儿园食堂应具备合理的设施布局，包括独立的食品加工间、配餐间、餐具清洗消毒间等，确保食品加工流程卫生、安全。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食品加工与制作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幼儿园食堂在食品加工和制作过程中应严格遵守卫生规范，确保食品加工熟透、卫生安全；禁止加工制作高风险食品，如生食海产品等。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食品采购与储存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幼儿园食堂应建立严格的食品采购制度，确保采购的食品原料新鲜、安全；同时，食品储存应符合卫生要求，防止交叉污染和食品变质。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餐具清洗与消毒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幼儿园食堂应对餐具进行严格的清洗和消毒，确保餐具清洁卫生，防止病从口入。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https://d.book118.com/307014146014006036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2024-09-10T20:44:04.852</cp:lastPrinted>
  <dcterms:created xsi:type="dcterms:W3CDTF">2024-09-10T12:44:04Z</dcterms:created>
  <dcterms:modified xsi:type="dcterms:W3CDTF">2024-09-10T12:44:07Z</dcterms:modified>
</cp:coreProperties>
</file>