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F823D-1D59-47C6-8D83-54156C449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3DACD-29B0-4234-BFB3-4C03AAE09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A8914-B6A8-4D20-82EE-0554EB5EF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78234-8831-49A5-B9AA-732262AB0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1DB507-6A77-4D2D-BBE5-1EA549119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1A74F0-D8D2-436F-AB76-36D7B9272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4220FE-FFF8-40AC-B768-368A37807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32D64-BF6D-4306-87A2-BD426C486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7C6EF-5213-4B53-81B6-F4AA2554F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29221-7257-445C-BA90-CB00E564E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A180A-9D62-4FB2-8B12-3E07D039C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1502306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《商标权授权与侵权》ppt课件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商标权的基本概念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商标权的授权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商标侵权行为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商标侵权的防范与救济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商标权的基本概念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是指商业活动中用于标识商品来源、质量、制造商等信息的标记，通常包括文字、图形、颜色等元素。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3333" r="33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商标是商品的重要标识，有助于消费者识别和选择商品，同时也有助于企业树立品牌形象和信誉。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商标的作用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042" r="3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根据不同的分类标准，商标可以分为商品商标和服务商标、立体商标和平面商标等。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商标的分类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11" b="121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商标权的性质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专有性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商标权是一种专有权利，只有商标注册人才享有商标的专用权，其他人未经许可不得使用相同或相似的商标。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商标权是有时间限制的，一般为10年，到期后需要重新申请注册。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商标权只在注册国有效，如果需要在其他国家获得保护，需要在当地申请注册。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侵权行为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侵犯商标权的行为包括未经许可使用相同或相似的商标、销售侵权商品等。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商标权的保护范围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商标权的保护范围通常与商标的注册范围相关，如果商标在特定商品或服务上注册，则只在该商品或服务上享有专用权。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维权途径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商标权人可以通过行政途径或司法途径维护自己的权益，要求侵权人停止侵权、赔偿损失等。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458" r="10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商标权的保护范围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商标权的授权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商标查询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在申请商标注册前，需要进行商标查询，以确保所选商标名称未被他人注册。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向商标局提交商标注册申请，并支付相关费用。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形式审查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商标局对申请文件进行形式审查，以确保文件齐全、符合要求。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实质审查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商标局对商标进行实质审查，以确定商标是否具有可注册性。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公告与异议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通过实质审查的商标将进行公告，任何人对公告中的商标有异议均可提出。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注册证书颁发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公告期内无异议或异议已处理的商标，将由商标局颁发注册证书，正式获得商标权。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商标注册流程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商标注册的审查标准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商标应当具有显著性，能够区别于其他同类产品或服务。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商标不能违反法律法规的规定，不能侵犯他人的合法权益。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商标应当具有独特性，不易与其他商标混淆。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商标的形状、颜色等特征不能影响产品的正常使用或性能。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显著性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合法性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独特性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非功能性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商标权人可以将注册商标转让给他人，受让人将成为新的商标权人。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商标权的转让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商标权的许可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转让与许可的条件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58" r="1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商标权人可以通过许可他人使用其注册商标的方式，获得一定的经济收益。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商标权的转让与许可需要遵守相关法律法规的规定，确保双方的合法权益得到保障。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商标权的转让与许可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商标侵权行为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https://d.book118.com/307015023060006041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2024-09-14T03:36:37.414</cp:lastPrinted>
  <dcterms:created xsi:type="dcterms:W3CDTF">2024-09-13T19:36:37Z</dcterms:created>
  <dcterms:modified xsi:type="dcterms:W3CDTF">2024-09-13T19:36:39Z</dcterms:modified>
</cp:coreProperties>
</file>