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1C8F5-88FD-4A73-B69A-62DD20568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75F07-1DBA-4682-947B-BD7CB2A59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2F3A-D664-4439-95B6-9EE93455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AB8AB-72C6-4BB6-AFB4-4F24E684E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0A2C50-6436-485E-AD2E-C6499DB97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12B85-C286-4D89-874B-DD0F86A2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D3D31-70CA-4505-9B72-C883BBFC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60BE3-078D-42C6-BF5E-950B1BF5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DC580-27D0-4353-B949-C4DD7267E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414E8-D4B3-4B36-AFEC-9D30D9AAC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B29BE-B12E-4549-AB86-D526B7DD1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513015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种子市场营销环境分析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技术自然环境分析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分析种子市场的营销环境，为企业制定营销策略提供参考。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探究种子市场的现状和未来趋势，为企业决策提供依据。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了解竞争对手和消费者需求，提高企业在市场中的竞争力。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种子市场的宏观环境分析，包括政策、经济、社会、技术等方面。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种子市场的消费者需求分析，包括消费者群体特征、购买行为、消费趋势等。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种子市场的行业环境分析，包括市场规模、竞争格局、供应链等。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针对种子市场的营销策略建议，包括产品策略、价格策略、渠道策略、促销策略等。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210" r="1721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政治法律环境分析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政治稳定性是影响种子市场的重要因素之一。政治稳定可以为企业提供一个良好的经营环境，降低市场不确定性，有利于企业长期规划和投资。相反，政治动荡可能导致市场混乱，增加企业经营风险。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政策连续性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政策连续性对于种子市场同样至关重要。连续、稳定的政策环境有助于企业预测市场趋势，制定合理的发展策略。政策频繁变动可能导致市场预期不稳定，增加企业决策难度。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政治稳定性及政策连续性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相关法律法规及其影响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种子法及相关法规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各国通常都有针对种子产业的法律法规，如种子法、植物新品种保护法等。这些法规对种子的研发、生产、销售等环节都有明确规定，直接影响企业的市场行为。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国际贸易法规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对于跨国经营的种子企业，国际贸易法规也是必须考虑的因素。贸易壁垒、关税政策等都可能对企业的市场布局和竞争力产生影响。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政府通过资金支持、项目立项等方式，推动种子科研创新，提高种子质量和产量。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财政补贴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针对种子生产、销售等环节，政府可能提供财政补贴，以降低企业成本，提高市场竞争力。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政府通过税收优惠政策，鼓励企业加大投入，扩大生产规模，推动种子市场发展。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政府支持政策与措施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经济环境分析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GDP增长率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反映国家整体经济规模和发展速度，对种子市场产生基础性影响。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国家农业政策的调整，如农业补贴、价格支持等，直接影响种子市场的供需关系。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国际贸易摩擦、汇率波动等因素，可能影响种子进出口业务和市场价格。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宏观经济形势及趋势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农作物种植面积的增减，直接影响种子需求量。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农作物种植面积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种植结构的调整，如经济作物和粮食作物的比例变化，会影响不同类型种子的需求。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种植结构调整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种子企业的生产规模、技术水平、库存量等，决定市场供应能力。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种子生产供应能力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种子市场需求与供给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行业内领先企业的市场份额和竞争力，反映行业的集中程度。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不同企业的竞争策略，如价格竞争、品种竞争、服务竞争等，影响市场竞争格局。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新产品与新技术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新产品和新技术的研发推广，可能改变行业竞争格局和市场份额分配。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社会文化环境分析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品牌意识增强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消费者对种子品牌的认知度和忠诚度逐渐提高，品牌成为影响购买决策的重要因素。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购买渠道多元化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随着互联网和电子商务的发展，消费者购买种子的渠道日益多元化，包括线上平台、农资店、合作社等。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随着消费者对种子品种、质量、安全性等方面要求的提高，种子市场需要提供更多样化的产品选择。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消费者观念与购买行为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不同地区的农民在种植习惯、作物选择等方面存在差异，对种子的需求也有所不同。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种植习惯与偏好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地域气候和土壤条件的差异对种子的适应性提出不同要求，种子企业需要针对不同地区研发适合的种子品种。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气候与土壤条件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各地农业政策和法规的差异对种子市场的准入、监管和推广等方面产生影响。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农业政策与法规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地域文化差异对种子市场的影响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社会舆论与媒体关注度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转基因种子在提高产量和抗性方面具有优势，但公众对其安全性和潜在风险存在担忧和争议，企业需要关注公众态度并加强科普宣传。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公众对转基因种子的态度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社会舆论对种子市场的品牌形象、消费者信任度等方面具有重要影响，企业需要积极维护良好的社会形象。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社会舆论的影响力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随着社会对农业和食品安全的关注度提高，媒体对种子市场的报道和曝光度也相应增加，企业需要加强与媒体的沟通和合作。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媒体关注度提高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技术自然环境分析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https://d.book118.com/307015130153006050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2024-09-23T14:33:12.607</cp:lastPrinted>
  <dcterms:created xsi:type="dcterms:W3CDTF">2024-09-23T06:33:12Z</dcterms:created>
  <dcterms:modified xsi:type="dcterms:W3CDTF">2024-09-23T06:33:14Z</dcterms:modified>
</cp:coreProperties>
</file>