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825F8-50EC-4D58-8941-42198BE4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A9FF3-92A5-466E-8EFE-4441228D8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8D370-8DC7-450B-A55E-9D911F4C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AF700-0AC2-4E30-A185-D24AD0C0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375DA-B07C-46EB-A828-6A1D8796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13200-2BA3-4C34-B042-5FCD8553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E9AC5-567D-47E8-8088-6680F176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D2272-7F26-4B35-8CF1-6B8C6B96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FE024-FF88-4FED-854F-2A3E79829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3852C-9D4B-4044-A886-E2720FF9D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2953D-F82D-407A-831D-4ECE79433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0025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设备管理的供应链优化与协同管理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供应链优化在设备管理中的应用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协同管理在设备管理中的应用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设备管理的供应链优化与协同管理融合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设备管理的供应链优化与协同管理挑战与对策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协同管理在设备管理中的应用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协同管理通过整合内外部资源，促进不同部门、不同企业之间的合作与协调，提高设备管理的整体效能。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全球化趋势下的设备管理挑战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随着全球化进程的加速，设备管理的复杂性和多样性不断增加，企业需要更加高效、灵活的供应链来应对市场变化。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供应链优化对设备管理的重要性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供应链优化能够提高设备采购、生产、运输等环节的效率和协同性，降低运营成本，提高企业竞争力。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本研究旨在探讨设备管理的供应链优化与协同管理策略，为企业提高设备管理效率和降低成本提供理论支持和实践指导。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如何优化设备管理的供应链？如何实现设备管理的协同管理？协同管理对设备管理的影响是什么？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设备管理是对企业生产经营所需的各类设备进行全生命周期管理，包括设备规划、选购、安装、调试、使用、维护、更新和报废等各个环节。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设备管理是企业运营的基础，对于提高生产效率、降低成本、保障生产安全具有重要意义。有效的设备管理能够确保设备的稳定运行，提高产品质量和生产效率，同时降低维修成本和减少设备停机时间。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设备管理经历了从传统管理到现代管理的演变过程。传统设备管理主要关注设备的维修和保养，而现代设备管理则更加注重设备的全生命周期管理和综合效益。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随着科技的进步和制造业的转型升级，设备管理也在不断发展和创新。当前，设备管理正朝着智能化、信息化、绿色化和服务化的方向发展，以适应制造业高质量发展的需求。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遵循经济、适用、可靠的原则，选购符合企业生产需求的设备，确保设备质量和性能满足要求。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制定设备操作规程和维护保养制度，确保设备的正确使用和定期维护，延长设备使用寿命。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对达到报废标准的设备进行合理处置，确保环境安全和企业经济效益。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根据企业生产需求和发展战略，制定设备规划方案，明确设备配置、更新和改造计划。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组织专业人员进行设备的安装和调试工作，确保设备能够按照设计要求正常运行。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根据企业生产需求和技术发展趋势，对老旧设备进行更新或技术改造，提高设备的技术水平和生产效率。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设备管理的核心任务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供应链优化在设备管理中的应用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通过改进供应链的各个环节，提高整体效率和效益的过程。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基于数据分析、流程改进和协同合作，实现资源的最优配置和高效利用。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供应链优化的原理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供应链优化的概念与原理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物流配送策略优化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设备采购策略优化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设备管理中的供应链优化策略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优化物流配送网络，提高配送效率和准确性，降低运输成本和损耗。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通过集中采购、长期合同和供应商评估等方式，降低采购成本和提高采购效率。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采用先进的库存管理技术，如实时库存监控、安全库存设定和库存周转分析等，减少库存积压和降低成本。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某物流公司采用先进的库存管理技术，将库存周转率提高了30%，有效减少了库存积压和成本。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某电商平台通过优化物流配送网络，将配送时间缩短了25%，提高了客户满意度和竞争力。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某大型制造企业通过集中采购和供应商评估，降低了设备采购成本10%，提高了采购效率20%。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供应链优化在设备管理中的实践案例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协同管理在设备管理中的应用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https://d.book118.com/307020025102006042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2024-09-15T19:09:09.841</cp:lastPrinted>
  <dcterms:created xsi:type="dcterms:W3CDTF">2024-09-15T11:09:09Z</dcterms:created>
  <dcterms:modified xsi:type="dcterms:W3CDTF">2024-09-15T11:09:11Z</dcterms:modified>
</cp:coreProperties>
</file>