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577AD-1912-4993-A674-B2BB74B3E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2B9CA-79EA-4C5F-A5E0-36F5B213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1A7AE-7233-4944-98F8-1DDF2BB71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2A308-9EDD-4F9B-9F13-3CD3C18BB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886DA9-B3BF-453D-BBFF-E54FCD4DE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4710E8-43AB-4C84-BDA9-F1D285FDB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676AE9-56F8-446A-9AE6-D27422F66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6F6D0-DBB8-4602-954E-6930DCD96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4924E-4E1D-4251-A72E-3FA371AE9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1B3AD-80D8-42C5-9DA1-C9D1651DC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223D3-1BCE-440F-97FB-0D10FD207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2103505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沉香十七味丸的计算机辅助研究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沉香十七味丸的药理活性研究进展
沉香十七味丸的主要化学成分研究
沉香十七味丸的质量标准及控制方法研究
沉香十七味丸的现代药理药效研究
沉香十七味丸的临床应用研究
沉香十七味丸的毒理性研究
沉香十七味丸的药代动力学研究
沉香十七味丸的药效学研究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沉香十七味丸的药理活性研究进展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沉香十七味丸的计算机辅助研究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沉香十七味丸的药理活性研究进展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抗癌作用：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活性成分：沉香十七味丸中含有多种活性成分，如沉香醇、降香醇、桂皮醛、肉桂醛等，这些成分对多种癌细胞均有抑制作用。</a:t>
            </a:r>
          </a:p>
          <a:p>
            <a:r>
              <a:t>2. 抑癌机制：沉香十七味丸的抗癌作用可能通过多种机制实现，包括诱导癌细胞凋亡、抑制癌细胞增殖、抗血管生成和调节免疫系统等。</a:t>
            </a:r>
          </a:p>
          <a:p>
            <a:r>
              <a:t>3. 临床证据：一些临床研究表明，沉香十七味丸能有效治疗多种癌症，如肺癌、乳腺癌、结肠癌、前列腺癌等，并能改善患者的生存质量。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心脑血管保护作用：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活性成分：沉香十七味丸中含有黄酮类、萜类、挥发油等成分，这些成分具有抗氧化、抗炎、降血脂、改善血液循环等作用，对心脑血管疾病有潜在的保护作用。</a:t>
            </a:r>
          </a:p>
          <a:p>
            <a:r>
              <a:t>2. 保护机制：沉香十七味丸的心脑血管保护作用可能通过多种机制实现，包括清除自由基、抑制炎症因子释放、降低血脂水平、改善血管内皮功能等。</a:t>
            </a:r>
          </a:p>
          <a:p>
            <a:r>
              <a:t>3. 临床证据：一些动物实验和临床研究表明，沉香十七味丸能有效预防和治疗心脑血管疾病，如冠心病、心肌梗死、脑梗死等，并能降低心脑血管疾病的死亡率。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沉香十七味丸的药理活性研究进展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抗炎作用：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活性成分：沉香十七味丸中含有多种具有抗炎作用的成分，如黄酮类、萜类、挥发油等，这些成分能抑制炎症因子的释放和表达，缓解炎症反应。</a:t>
            </a:r>
          </a:p>
          <a:p>
            <a:r>
              <a:t>2. 炎症机制：沉香十七味丸的抗炎作用可能通过多种机制实现，包括抑制脂氧合酶活性、降低炎症细胞因子水平、调节免疫细胞活性等。</a:t>
            </a:r>
          </a:p>
          <a:p>
            <a:r>
              <a:t>3. 临床证据：一些临床研究表明，沉香十七味丸能有效治疗多种炎症性疾病，如类风湿性关节炎、溃疡性结肠炎、克罗恩病等，并能缓解患者的炎症症状。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抗氧化作用：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活性成分：沉香十七味丸中含有丰富的黄酮类、萜类、挥发油等成分，这些成分具有较强的抗氧化活性，能清除自由基，防止脂质过氧化。</a:t>
            </a:r>
          </a:p>
          <a:p>
            <a:r>
              <a:t>2. 抗氧化机制：沉香十七味丸的抗氧化作用可能通过多种机制实现，包括清除自由基、抑制脂质过氧化、增强抗氧化酶活性等。</a:t>
            </a:r>
          </a:p>
          <a:p>
            <a:r>
              <a:t>3. 临床证据：一些动物实验和临床研究表明，沉香十七味丸能有效延缓衰老、改善皮肤健康、预防多种慢性疾病，如癌症、心脑血管疾病、神经退行性疾病等。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沉香十七味丸的药理活性研究进展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免疫调节作用：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活性成分：沉香十七味丸中含有多种具有免疫调节作用的成分，如多糖、肽类、挥发油等，这些成分能调节免疫细胞活性，增强免疫功能。</a:t>
            </a:r>
          </a:p>
          <a:p>
            <a:r>
              <a:t>2. 免疫调节机制：沉香十七味丸的免疫调节作用可能通过多种机制实现，包括激活免疫细胞、调节免疫因子水平、抑制免疫炎症反应等。</a:t>
            </a:r>
          </a:p>
          <a:p>
            <a:r>
              <a:t>3. 临床证据：一些临床研究表明，沉香十七味丸能有效治疗多种免疫系统疾病，如自身免疫性疾病、免疫缺陷性疾病、过敏性疾病等，并能改善患者的免疫功能。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抗病毒作用：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活性成分：沉香十七味丸中含有多种具有抗病毒作用的成分，如黄酮类、萜类、挥发油等，这些成分能抑制病毒复制、破坏病毒衣壳、阻断病毒与宿主细胞的结合。</a:t>
            </a:r>
          </a:p>
          <a:p>
            <a:r>
              <a:t>2. 抗病毒机制：沉香十七味丸的抗病毒作用可能通过多种机制实现，包括抑制病毒复制、破坏病毒衣壳、阻断病毒与宿主细胞的结合等。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沉香十七味丸的主要化学成分研究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沉香十七味丸的计算机辅助研究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沉香十七味丸的主要化学成分研究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沉香十七味丸的主要化学成分研究进展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沉香十七味丸是一种传统中药，具有活血化瘀、消肿止痛、补气养血等功效，临床应用广泛。其主要化学成分包括挥发油、倍半萜类化合物、黄酮类化合物、生物碱类化合物等。</a:t>
            </a:r>
          </a:p>
          <a:p>
            <a:r>
              <a:t>2. 挥发油是沉香十七味丸的主要活性成分之一，主要成分包括沉香醇、沉香乙酸酯、沉香酯等。挥发油具有抗炎、镇痛、抗菌等多种药理作用。</a:t>
            </a:r>
          </a:p>
          <a:p>
            <a:r>
              <a:t>3. 倍半萜类化合物是沉香十七味丸的另一类重要活性成分，主要成分包括倍半萜内酯、倍半萜烯等。倍半萜类化合物具有抗肿瘤、抗氧化、抗病毒等多种药理作用。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沉香十七味丸的化学成分提取方法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水煎提取法是提取沉香十七味丸化学成分最常用的方法之一，其原理是将沉香十七味丸研末，加水煎煮，然后过滤、浓缩即可得到提取物。</a:t>
            </a:r>
          </a:p>
          <a:p>
            <a:r>
              <a:t>2. 超声波提取法是一种新型的提取方法，其原理是利用超声波的空化效应，使沉香十七味丸中的化学成分从药材中快速释放出来。超声波提取法效率高、时间短，且对提取物的活性成分破坏较小。</a:t>
            </a:r>
          </a:p>
          <a:p>
            <a:r>
              <a:t>3. 微波提取法也是一种新型的提取方法，其原理是利用微波的加热效应，使沉香十七味丸中的化学成分快速释放出来。微波提取法效率高、时间短，且对提取物的活性成分破坏较小。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沉香十七味丸的主要化学成分研究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沉香十七味丸的化学成分分析方法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高效液相色谱法(HPLC)是分析沉香十七味丸化学成分最常用的方法之一，其原理是将沉香十七味丸提取物进行色谱分离，然后通过检测器检测各成分的含量。HPLC法具有灵敏度高、选择性好、重现性好等优点。</a:t>
            </a:r>
          </a:p>
          <a:p>
            <a:r>
              <a:t>2. 气相色谱-质谱联用法(GC-MS)也是分析沉香十七味丸化学成分常用的方法之一，其原理是将沉香十七味丸提取物进行气相色谱分离，然后通过质谱仪检测各成分的分子量和结构。GC-MS法具有灵敏度高、选择性好、能够同时分析多种成分等优点。</a:t>
            </a:r>
          </a:p>
          <a:p>
            <a:r>
              <a:t>3. 核磁共振波谱法(NMR)是一种分析沉香十七味丸化学成分结构的有效方法，其原理是利用核磁共振波谱仪检测原子核的自旋共振现象，从而获得原子核的化学环境和分子结构信息。NMR法具有灵敏度高、选择性好、能够同时分析多种成分等优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沉香十七味丸的主要化学成分研究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沉香十七味丸的药理作用研究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沉香十七味丸具有活血化瘀、消肿止痛、补气养血等功效，其药理作用主要包括抗炎、镇痛、抗菌、抗肿瘤、抗氧化、抗病毒等。</a:t>
            </a:r>
          </a:p>
          <a:p>
            <a:r>
              <a:t>2. 沉香十七味丸中的揮发油具有抗炎、镇痛、抗菌等作用。倍半萜类化合物具有抗肿瘤、抗氧化、抗病毒等作用。黄酮类化合物具有抗炎、抗氧化、抗病毒等作用。生物碱类化合物具有抗菌、镇痛、抗炎等作用。</a:t>
            </a:r>
          </a:p>
          <a:p>
            <a:r>
              <a:t>3. 沉香十七味丸的药理作用受多种因素影响，包括药物的剂量、给药途径、给药时间、动物模型、实验条件等。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沉香十七味丸的临床应用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沉香十七味丸主要用于治疗瘀血阻滞、气血虚弱引起的各种疾病，如心脑血管疾病、呼吸系统疾病、消化系统疾病、妇科疾病、男科学疾病等。</a:t>
            </a:r>
          </a:p>
          <a:p>
            <a:r>
              <a:t>2. 沉香十七味丸的临床应用历史悠久，疗效确切，副作用较少。其常与其他中药联合使用，以增强疗效，减少副作用。</a:t>
            </a:r>
          </a:p>
          <a:p>
            <a:r>
              <a:t>3. 沉香十七味丸的临床应用应在医生的指导下进行，患者应严格按照医嘱服用，不可擅自更改剂量或用法。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沉香十七味丸的主要化学成分研究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沉香十七味丸的未来研究方向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进一步研究沉香十七味丸的化学成分，发现新的活性成分，阐明其结构与活性的关系。</a:t>
            </a:r>
          </a:p>
          <a:p>
            <a:r>
              <a:t>2. 研究沉香十七味丸的药理作用机制，阐明其抗炎、镇痛、抗菌、抗肿瘤、抗氧化、抗病毒等作用的具体机制。</a:t>
            </a:r>
          </a:p>
          <a:p>
            <a:r>
              <a:t>3. 开展沉香十七味丸的临床试验，评价其临床疗效和安全性，为其临床应用提供科学依据。</a:t>
            </a:r>
          </a:p>
          <a:p>
            <a:r>
              <a:t>4. 探索沉香十七味丸与其他药物的联合用药，以增强疗效，减少副作用。</a:t>
            </a:r>
          </a:p>
          <a:p>
            <a:r>
              <a:t>5. 开发沉香十七味丸的新剂型，以提高其生物利用度，延长其作用时间，改善其依从性。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沉香十七味丸的质量标准及控制方法研究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沉香十七味丸的计算机辅助研究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沉香十七味丸的质量标准及控制方法研究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概述沉香十七味丸的质量标准：包括基本信息、功能主治、工艺流程、质量控制重点及标准，以及相关文献综述。</a:t>
            </a:r>
          </a:p>
          <a:p>
            <a:r>
              <a:t>2. 提出沉香十七味丸的质量控制方法：包括理化指标、色谱指纹、微生物限度等方法的建立和验证，以及质量控制标准的设定。</a:t>
            </a:r>
          </a:p>
          <a:p>
            <a:r>
              <a:t>3. 探讨沉香十七味丸的质量稳定性：包括加速试验、长期稳定性试验等，以确定沉香十七味丸的保质期。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计算机辅助质量研究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建立沉香十七味丸的计算机辅助质量评价系统：包括质量评价指标、评价模型、评价方法等，以及系统开发和实施。</a:t>
            </a:r>
          </a:p>
          <a:p>
            <a:r>
              <a:t>2. 开展沉香十七味丸的批量质量预测：利用计算机辅助质量评价系统，对沉香十七味丸的质量进行预测，并与实际质量进行对比，以验证系统的准确性和可靠性。</a:t>
            </a:r>
          </a:p>
          <a:p>
            <a:r>
              <a:t>3. 进行沉香十七味丸的质量优化：利用计算机辅助质量评价系统，对沉香十七味丸的工艺参数、配方组成等进行优化，以提高沉香十七味丸的质量。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药品质量标准研究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沉香十七味丸的质量标准及控制方法研究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沉香十七味丸的药效研究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建立沉香十七味丸的动物药效模型：包括药效评价指标、评价方法、动物模型等，以及模型的建立和验证。</a:t>
            </a:r>
          </a:p>
          <a:p>
            <a:r>
              <a:t>2. 开展沉香十七味丸的药效评价：利用动物药效模型，对沉香十七味丸的药效进行评价，以确定沉香十七味丸的有效性、安全性等。</a:t>
            </a:r>
          </a:p>
          <a:p>
            <a:r>
              <a:t>3. 探讨沉香十七味丸的药理机制：利用体外和体内实验方法，对沉香十七味丸的药理机制进行探讨，以阐明沉香十七味丸的药效物质及其作用靶点。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沉香十七味丸的现代药理药效研究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沉香十七味丸的计算机辅助研究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沉香十七味丸的现代药理药效研究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抗菌消炎作用,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沉香十七味丸具有广谱抗菌作用，对多种致病菌如金黄色葡萄球菌、大肠杆菌、溶血性链球菌等具有抑制作用。</a:t>
            </a:r>
          </a:p>
          <a:p>
            <a:r>
              <a:t>2. 沉香十七味丸能降低细菌引起的炎症反应，如白细胞介素-6和肿瘤坏死因子-α的表达水平，从而缓解炎症症状。</a:t>
            </a:r>
          </a:p>
          <a:p>
            <a:r>
              <a:t>3. 沉香十七味丸可促进创伤愈合，加快组织修复，对烧伤、烫伤等创伤有较好的治疗效果。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抗氧化作用,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沉香十七味丸具有较强的抗氧化活性，能清除自由基，保护细胞免受氧化损伤。</a:t>
            </a:r>
          </a:p>
          <a:p>
            <a:r>
              <a:t>2. 沉香十七味丸能抑制脂质过氧化，降低氧化应激水平，从而减少细胞损伤和凋亡。</a:t>
            </a:r>
          </a:p>
          <a:p>
            <a:r>
              <a:t>3. 沉香十七味丸可保护线粒体功能，维持细胞能量代谢，延缓衰老过程。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沉香十七味丸的现代药理药效研究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抗肿瘤作用,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沉香十七味丸能抑制肿瘤细胞的增殖，诱导肿瘤细胞凋亡，从而抑制肿瘤生长。</a:t>
            </a:r>
          </a:p>
          <a:p>
            <a:r>
              <a:t>2. 沉香十七味丸可抑制肿瘤血管生成，阻断肿瘤的营养供应，使其无法生长和扩散。</a:t>
            </a:r>
          </a:p>
          <a:p>
            <a:r>
              <a:t>3. 沉香十七味丸能增强机体免疫功能，激活自然杀伤细胞和淋巴细胞，提高抗肿瘤免疫力。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镇痛作用,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沉香十七味丸具有镇痛作用，可缓解疼痛症状。</a:t>
            </a:r>
          </a:p>
          <a:p>
            <a:r>
              <a:t>2. 沉香十七味丸能抑制疼痛信号的传导，减少疼痛的产生和传递。</a:t>
            </a:r>
          </a:p>
          <a:p>
            <a:r>
              <a:t>3. 沉香十七味丸可调节疼痛相关神经递质的释放，如内啡肽和多巴胺，从而减轻疼痛感。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https://d.book118.com/307021035056006051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沉香十七味丸的药理活性研究进展</vt:lpstr>
      <vt:lpstr>沉香十七味丸的药理活性研究进展</vt:lpstr>
      <vt:lpstr>沉香十七味丸的药理活性研究进展</vt:lpstr>
      <vt:lpstr>沉香十七味丸的药理活性研究进展</vt:lpstr>
      <vt:lpstr>沉香十七味丸的主要化学成分研究</vt:lpstr>
      <vt:lpstr>沉香十七味丸的主要化学成分研究</vt:lpstr>
      <vt:lpstr>沉香十七味丸的主要化学成分研究</vt:lpstr>
      <vt:lpstr>沉香十七味丸的主要化学成分研究</vt:lpstr>
      <vt:lpstr>沉香十七味丸的主要化学成分研究</vt:lpstr>
      <vt:lpstr>沉香十七味丸的质量标准及控制方法研究</vt:lpstr>
      <vt:lpstr>沉香十七味丸的质量标准及控制方法研究</vt:lpstr>
      <vt:lpstr>沉香十七味丸的质量标准及控制方法研究</vt:lpstr>
      <vt:lpstr>沉香十七味丸的现代药理药效研究</vt:lpstr>
      <vt:lpstr>沉香十七味丸的现代药理药效研究</vt:lpstr>
      <vt:lpstr>沉香十七味丸的现代药理药效研究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2024-09-24T10:23:46.738</cp:lastPrinted>
  <dcterms:created xsi:type="dcterms:W3CDTF">2024-09-24T02:23:46Z</dcterms:created>
  <dcterms:modified xsi:type="dcterms:W3CDTF">2024-09-24T02:23:48Z</dcterms:modified>
</cp:coreProperties>
</file>