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BFA03-2F46-4ECD-AD64-663F988D5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EDEBB-56FD-47BB-B423-2D94DC251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C1FEE-AE83-4FDE-A717-3CB16B003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DF19C-AC96-4F14-832A-A27877B15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85EC5-DE59-4ECF-BAC5-E9DCFFD0B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9E1FF7-6BF5-4846-88F7-7E2094C2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02F3D6-8B65-4D6D-908E-DA7F5B04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698E7-DA1A-4B20-A13E-56DD24218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E1A22-B560-4EF0-A4A0-A0982C5E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234B6-82B8-433C-916C-F327DC42F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E6F30-D465-4F10-AF14-C38021C08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31" Type="http://schemas.openxmlformats.org/officeDocument/2006/relationships/tags" Target="../tags/tag172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22" Type="http://schemas.openxmlformats.org/officeDocument/2006/relationships/tags" Target="../tags/tag196.xml" /><Relationship Id="rId23" Type="http://schemas.openxmlformats.org/officeDocument/2006/relationships/tags" Target="../tags/tag197.xml" /><Relationship Id="rId24" Type="http://schemas.openxmlformats.org/officeDocument/2006/relationships/tags" Target="../tags/tag198.xml" /><Relationship Id="rId25" Type="http://schemas.openxmlformats.org/officeDocument/2006/relationships/tags" Target="../tags/tag199.xml" /><Relationship Id="rId26" Type="http://schemas.openxmlformats.org/officeDocument/2006/relationships/tags" Target="../tags/tag200.xml" /><Relationship Id="rId27" Type="http://schemas.openxmlformats.org/officeDocument/2006/relationships/tags" Target="../tags/tag201.xml" /><Relationship Id="rId28" Type="http://schemas.openxmlformats.org/officeDocument/2006/relationships/tags" Target="../tags/tag202.xml" /><Relationship Id="rId29" Type="http://schemas.openxmlformats.org/officeDocument/2006/relationships/tags" Target="../tags/tag203.xml" /><Relationship Id="rId3" Type="http://schemas.openxmlformats.org/officeDocument/2006/relationships/tags" Target="../tags/tag177.xml" /><Relationship Id="rId30" Type="http://schemas.openxmlformats.org/officeDocument/2006/relationships/tags" Target="../tags/tag204.xml" /><Relationship Id="rId31" Type="http://schemas.openxmlformats.org/officeDocument/2006/relationships/tags" Target="../tags/tag205.xml" /><Relationship Id="rId32" Type="http://schemas.openxmlformats.org/officeDocument/2006/relationships/tags" Target="../tags/tag206.xml" /><Relationship Id="rId33" Type="http://schemas.openxmlformats.org/officeDocument/2006/relationships/tags" Target="../tags/tag20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211142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颈内动脉颅内段动脉瘤的护理查房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颈内动脉颅内段动脉瘤的相关知识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颈内动脉颅内段动脉瘤的相关知识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定义和发病机制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定义：颈内动脉颅内段动脉瘤是指发生在颈内动脉颅内段的动脉瘤，是一种常见的脑血管疾病。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发病机制：主要与动脉粥样硬化、高血压、遗传因素等有关，可能导致动脉壁的薄弱和破裂。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症状：包括头痛、眩晕、视力下降、言语障碍等，严重时可能导致脑卒中。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治疗：主要通过手术和介入治疗进行治疗，包括动脉瘤夹闭术、动脉瘤栓塞术等。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临床表现和诊断方法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临床表现：头痛、眩晕、恶心、呕吐、视力下降等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诊断方法：CT、MRI、DSA等影像学检查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鉴别诊断：与其他颅内病变进行鉴别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治疗方法：手术治疗、介入治疗、药物治疗等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治疗方法和效果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治疗方法：手术治疗、介入治疗、药物治疗等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治疗效果：治疗后动脉瘤破裂风险降低，患者预后改善，生活质量提高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药物治疗：包括抗凝、抗血小板、降压等药物，效果较慢，但风险较小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手术治疗：包括开颅手术和微创手术，效果较好，但风险较大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介入治疗：通过血管内介入，效果较好，风险较小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病史：高血压、糖尿病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诊断：颈内动脉颅内段动脉瘤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症状：头痛、头晕、恶心、呕吐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病情发展和诊断过程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辅助检查：CTA、MRA等影像学检查，发现颈内动脉颅内段动脉瘤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患者主诉：头痛、头晕、恶心、呕吐等症状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体格检查：发现颈动脉搏动减弱，颈部血管杂音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诊断：颈内动脉颅内段动脉瘤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治疗方案：手术治疗或介入治疗，根据患者具体情况选择合适的治疗方法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治疗方法和效果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药物治疗：抗凝、抗血小板、降压等药物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治疗方法：手术治疗、药物治疗、介入治疗等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手术治疗：开颅手术、微创手术等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介入治疗：血管内介入治疗、血管外介入治疗等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治疗效果：改善患者症状、降低复发率、提高生活质量等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原因：动脉瘤压迫神经、血管痉挛、手术创伤等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症状：头痛、颈部疼痛、面部疼痛等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护理措施：止痛药物、物理治疗、心理疏导等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预防措施：保持良好的生活习惯，避免过度劳累，定期体检等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焦虑和恐惧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表现：紧张、失眠、食欲不振、注意力不集中等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原因：对疾病的不了解，对治疗和预后的担忧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影响：影响患者的生活质量和康复进程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护理措施：提供心理支持，加强与患者的沟通，帮助患者了解疾病和治疗方案，提供放松和减压的方法，如深呼吸、冥想等。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https://d.book118.com/307021114200006043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"/>
  <p:tag name="KSO_WM_UNIT_INDEX" val="1_1"/>
  <p:tag name="KSO_WM_UNIT_LAYERLEVEL" val="1_1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3"/>
  <p:tag name="KSO_WM_UNIT_INDEX" val="1_3"/>
  <p:tag name="KSO_WM_UNIT_LAYERLEVEL" val="1_1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5"/>
  <p:tag name="KSO_WM_UNIT_INDEX" val="1_5"/>
  <p:tag name="KSO_WM_UNIT_LAYERLEVEL" val="1_1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3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颈内动脉颅内段动脉瘤的护理查房</vt:lpstr>
      <vt:lpstr>目录</vt:lpstr>
      <vt:lpstr>颈内动脉颅内段动脉瘤的相关知识</vt:lpstr>
      <vt:lpstr>定义和发病机制</vt:lpstr>
      <vt:lpstr>临床表现和诊断方法</vt:lpstr>
      <vt:lpstr>治疗方法和效果</vt:lpstr>
      <vt:lpstr>病例汇报</vt:lpstr>
      <vt:lpstr>患者基本信息</vt:lpstr>
      <vt:lpstr>病情发展和诊断过程</vt:lpstr>
      <vt:lpstr>治疗方法和效果</vt:lpstr>
      <vt:lpstr>护理诊断</vt:lpstr>
      <vt:lpstr>疼痛</vt:lpstr>
      <vt:lpstr>焦虑和恐惧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2024-09-18T01:29:33.394</cp:lastPrinted>
  <dcterms:created xsi:type="dcterms:W3CDTF">2024-09-17T17:29:33Z</dcterms:created>
  <dcterms:modified xsi:type="dcterms:W3CDTF">2024-09-17T17:29:36Z</dcterms:modified>
</cp:coreProperties>
</file>