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3BA5D-294C-47B1-BE3E-2F9116CF8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6E79E-F9B7-459D-99D1-CD2FC7735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DE422-AC40-4EAA-B2DE-2F7E92757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C268B3-2C0A-4B95-8DD9-DE0D9EFB3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E70211-F54F-447F-81A6-FC5967A98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C5F92A-97BD-48DD-953A-9848B2AA6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C93012-9DBC-4C76-866F-8290B19D0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DA59B4-2C96-4EDD-B01D-653E45BC0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1D205A-4B46-4687-9CA0-C89BE4525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280C9-CF5D-48E1-B8D8-92CCDBAD4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14AFE-1131-4A58-934B-16F19FCA1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250121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高速公路施工标准化技术指南隧道工程第三部分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隧道工程概述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隧道工程施工前准备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隧道开挖与支护技术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隧道衬砌与防水技术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隧道附属设施施工技术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隧道工程施工安全与环保措施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26" r="3182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隧道是修建在地下或水下并铺设轨道供机车动车辆通行的建筑物。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根据所处位置，隧道可分为山岭隧道、水下隧道和城市隧道三大类。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隧道工程定义与分类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794" b="37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隧道工程施工特点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地质条件复杂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隧道施工往往面临复杂多变的地质条件，如断层、破碎带、岩溶、高地应力等。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施工环境恶劣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隧道内空间狭窄，通风、照明条件差，同时可能存在高温、高湿、有毒有害气体等恶劣环境。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施工风险高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由于地质条件的不确定性和施工环境的恶劣性，隧道施工存在较高的安全风险，如坍塌、突水突泥、岩爆等。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通过标准化的施工流程和管理，可以提高隧道工程的施工效率，缩短建设周期。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标准化的施工规范和安全措施可以降低隧道施工过程中的安全风险，保障施工人员和设备的安全。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保障施工安全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标准化的施工工艺和质量控制措施可以提高隧道工程的施工质量，确保工程符合设计要求和验收标准。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提升工程质量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隧道工程施工标准化意义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隧道工程施工前准备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地质勘察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进行详细的地质勘察，包括地形、地貌、地质构造、水文地质条件等，为后续设计提供准确的地质资料。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根据地质勘察结果，对隧道工程进行风险评估，识别潜在的地质灾害和风险因素，制定相应的应对措施。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施工方案制定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根据地质勘察和风险评估结果，制定针对性的施工方案，包括开挖方法、支护措施、排水方案等。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地质勘察与评估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图纸审查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组织专家对施工图纸进行审查，确保设计符合规范要求，满足施工需要。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技术交底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对施工图纸进行技术交底，使施工人员充分理解设计意图和技术要求，确保施工的准确性和安全性。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问题反馈与处理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针对图纸审查和技术交底过程中发现的问题，及时与设计单位沟通并处理，确保施工的顺利进行。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施工图纸审查与交底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根据施工图纸和施工方案，制定详细的材料计划，明确所需材料的种类、规格、数量等。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4250" b="4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材料采购与运输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材料检验与存储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08" r="1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按照材料计划进行采购，确保材料质量符合要求；合理安排运输，确保材料按时到达施工现场。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对到达施工现场的材料进行检验，确保质量合格；按照规定进行存储，防止材料损坏或变质。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施工材料准备与检验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隧道开挖与支护技术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根据隧道地质条件、断面形状和尺寸、工期要求等因素，合理选择全断面法、台阶法、环形开挖预留核心土法、中隔壁法（CD法）、交叉中隔壁法（CRD法）等开挖方法。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开挖方法选择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开挖前应做好超前地质预报和监控量测工作，确保施工安全；开挖过程中应遵循“短进尺、弱爆破、强支护”的原则，减小对围岩的扰动；及时施作初期支护，封闭成环，确保隧道稳定。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开挖方法选择及注意事项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支护结构类型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隧道支护结构主要包括喷射混凝土、锚杆、钢筋网、钢架等。根据地质条件和设计要求，可选择不同的支护结构类型。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喷射混凝土应采用湿喷工艺，确保喷射质量；锚杆施工应符合设计要求，注浆饱满；钢筋网应随受喷面起伏铺设，与岩面间隙不大于3cm；钢架安装应垂直于隧道中线，间距符合设计要求，连接牢固。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支护结构类型及施工方法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https://d.book118.com/307025012106006035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2024-09-10T01:03:26.770</cp:lastPrinted>
  <dcterms:created xsi:type="dcterms:W3CDTF">2024-09-09T17:03:26Z</dcterms:created>
  <dcterms:modified xsi:type="dcterms:W3CDTF">2024-09-09T17:03:29Z</dcterms:modified>
</cp:coreProperties>
</file>