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78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2DEA2-BAA5-463E-9DA3-90F0A6C99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0ED4A-E166-4551-9689-73C4F5687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9FCE4-61D1-4048-8CAF-6D5461AD0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04D83-7D80-43AD-ACF8-2C480E5E5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C813E-E507-4391-83FC-687E68F0D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14283-5D9A-4F22-89FE-96256C509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117052-9863-455E-9988-CBDA87381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E2810-89C9-4AB5-8B8D-6D56773EA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2B2DF-1B73-4F1E-93D9-C26C29B26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80628-4300-4FCD-8CE7-C36342F87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1E79E-F9AF-4556-ADF2-2F4ECF4E4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468" r:id="rId2"/>
    <p:sldLayoutId id="2147486469" r:id="rId3"/>
    <p:sldLayoutId id="2147486470" r:id="rId4"/>
    <p:sldLayoutId id="2147486471" r:id="rId5"/>
    <p:sldLayoutId id="2147486472" r:id="rId6"/>
    <p:sldLayoutId id="2147486473" r:id="rId7"/>
    <p:sldLayoutId id="2147486474" r:id="rId8"/>
    <p:sldLayoutId id="2147486475" r:id="rId9"/>
    <p:sldLayoutId id="2147486476" r:id="rId10"/>
    <p:sldLayoutId id="214748647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2502406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基于问思辨的阅读教学设计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问思辨阅读教学的概念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问思辨阅读教学的设计原则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问思辨阅读教学的实施步骤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问思辨阅读教学的应用场景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问思辨阅读教学的评价方法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问思辨阅读教学的实践案例分析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问思辨阅读教学的概念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https://d.book118.com/307025024066006026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基于问思辨的阅读教学设计</vt:lpstr>
      <vt:lpstr>目录</vt:lpstr>
      <vt:lpstr>问思辨阅读教学的概念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2024-08-31T14:09:01.243</cp:lastPrinted>
  <dcterms:created xsi:type="dcterms:W3CDTF">2024-08-31T06:09:01Z</dcterms:created>
  <dcterms:modified xsi:type="dcterms:W3CDTF">2024-08-31T06:09:03Z</dcterms:modified>
</cp:coreProperties>
</file>