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5DB2C-F3FB-4F38-AC45-2DF6BA68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98862-BFAB-4032-9052-B828DBBF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E6416-7AA3-472E-ADE9-8954C145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30AFD-D688-445D-8019-A39122EF3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94364-E2E1-4777-B8C0-4470C8AE5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5BB0E-F769-4BE0-A2D7-0CA2222F6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D3345-894D-40A2-BD47-40D6BC908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40F1B-1EC2-4FA0-8A21-0F9E291C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2724A-4D59-40C8-B7E8-EA8A23C83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77DF4-0574-473B-977E-F555002F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5776B-4CAB-4017-AAF3-60A6A1FFA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503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心脏破裂专题学习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心脏破裂的病理生理机制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心脏破裂的影像学检查与诊断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心脏破裂的治疗方法与效果评估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心脏破裂的预防措施与健康管理建议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心脏破裂是一种严重的胸部损伤，由于心脏受到外力冲击或锐器穿破心脏而引起。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常见的心脏破裂原因包括车祸、高处坠落、暴力打击、锐器伤等。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心脏破裂患者通常会出现胸痛、呼吸困难、低血压、心率失常等表现，严重者可出现休克症状。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医生会根据患者的病史、体格检查和必要的辅助检查进行诊断。辅助检查包括心电图、超声心动图、心脏造影等。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189" b="191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心脏破裂是一种危急的病症，如不及时治疗，可导致死亡。即使得到及时治疗，也可能遗留心脏功能不全、心肌梗死等后遗症。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取决于心脏破裂的程度、治疗及时性以及个体差异。轻度心脏破裂预后较好，重度心脏破裂则可能遗留长期的心脏功能不全或心肌梗死等。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疾病危害与预后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心脏破裂的病理生理机制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外伤性心脏破裂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多由外伤引起，如车祸、钝器打击、高空坠落等。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自发性心脏破裂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常由心肌梗死、心肌病、瓣膜疾病等引起，较少见。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心脏破裂的发生机制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720" b="1272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心脏破裂后，血液流入心包腔，引起心包积血。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心脏破裂口可因凝血块或心脏组织堵塞而缩小或闭合。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大量血液流入心包腔可导致心包压塞，引起呼吸困难、低血压等。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心脏破裂的病理变化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00" r="21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96" r="1649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261" b="22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心脏破裂对机体的影响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心脏破裂后，大量血液流入心包腔，可引起失血性休克。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心脏破裂后，心脏功能受损，可引起心力衰竭。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心脏破裂后，心脏电生理活动受到影响，可引起心律失常。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心包压塞可引起呼吸困难，严重者可导致呼吸衰竭。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失血性休克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心力衰竭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心律失常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呼吸衰竭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心脏破裂的影像学检查与诊断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https://d.book118.com/307025035064006044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2024-09-18T21:03:57.108</cp:lastPrinted>
  <dcterms:created xsi:type="dcterms:W3CDTF">2024-09-18T13:03:57Z</dcterms:created>
  <dcterms:modified xsi:type="dcterms:W3CDTF">2024-09-18T13:03:59Z</dcterms:modified>
</cp:coreProperties>
</file>