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AF301-793A-4381-B34E-4245CBF36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CD619-5BE2-4922-A111-FAA8E2D6D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A3BD8-5354-48F4-BC97-467BA6D03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A37EE-DDB5-48AA-9AED-451CEFF93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B37C8C-708C-4360-8E38-59D259974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12D7C0-AA32-4FF7-988F-74AE62534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58B00E-8F2D-4229-B35F-27D0F4BE0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7CB41-928F-46F4-8245-FC1B2BFAF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D9B37-6A77-4830-A2C5-0A63E14D8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3DFE9-69BD-49CA-B663-500A29218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DFC64-A7E7-48CB-B57D-7EF7B3744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723191420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image" Target="file:///D:\qq&#25991;&#20214;\712321467\Image\C2C\Image2\%7b75232B38-A165-1FB7-499C-2E1C792CACB5%7d.png" TargetMode="External" /><Relationship Id="rId25" Type="http://schemas.openxmlformats.org/officeDocument/2006/relationships/image" Target="../media/image1.png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25" r:link="rId2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1333735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png" /><Relationship Id="rId3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2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7.png" /><Relationship Id="rId3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19.png" /><Relationship Id="rId3" Type="http://schemas.openxmlformats.org/officeDocument/2006/relationships/image" Target="../media/image13.png" /><Relationship Id="rId4" Type="http://schemas.openxmlformats.org/officeDocument/2006/relationships/image" Target="../media/image20.png" /><Relationship Id="rId5" Type="http://schemas.openxmlformats.org/officeDocument/2006/relationships/image" Target="../media/image21.png" /><Relationship Id="rId6" Type="http://schemas.openxmlformats.org/officeDocument/2006/relationships/image" Target="../media/image2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25101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1" title="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68200" cy="6895471"/>
          </a:xfrm>
          <a:prstGeom prst="rect">
            <a:avLst/>
          </a:prstGeom>
        </p:spPr>
      </p:pic>
      <p:sp>
        <p:nvSpPr>
          <p:cNvPr id="3" name="文本1" title=""/>
          <p:cNvSpPr txBox="1"/>
          <p:nvPr/>
        </p:nvSpPr>
        <p:spPr>
          <a:xfrm>
            <a:off x="6561058" y="678732"/>
            <a:ext cx="4762500" cy="596106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799" b="0" i="0">
                <a:solidFill>
                  <a:srgbClr val="FFFFFF"/>
                </a:solidFill>
                <a:latin typeface="仿宋"/>
                <a:ea typeface="仿宋"/>
              </a:rPr>
              <a:t>义务教育教科书（冀教版）</a:t>
            </a:r>
          </a:p>
        </p:txBody>
      </p:sp>
      <p:sp>
        <p:nvSpPr>
          <p:cNvPr id="4" name="文本2" title=""/>
          <p:cNvSpPr txBox="1"/>
          <p:nvPr/>
        </p:nvSpPr>
        <p:spPr>
          <a:xfrm>
            <a:off x="5178457" y="1862585"/>
            <a:ext cx="1638300" cy="972725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5399" b="0" i="0">
                <a:solidFill>
                  <a:srgbClr val="FFFFFF"/>
                </a:solidFill>
                <a:latin typeface="仿宋"/>
                <a:ea typeface="仿宋"/>
              </a:rPr>
              <a:t>数学</a:t>
            </a:r>
          </a:p>
        </p:txBody>
      </p:sp>
      <p:sp>
        <p:nvSpPr>
          <p:cNvPr id="5" name="文本3" title=""/>
          <p:cNvSpPr txBox="1"/>
          <p:nvPr/>
        </p:nvSpPr>
        <p:spPr>
          <a:xfrm>
            <a:off x="4782407" y="2835316"/>
            <a:ext cx="2514219" cy="596106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799" b="0" i="0">
                <a:solidFill>
                  <a:srgbClr val="FFFFFF"/>
                </a:solidFill>
                <a:latin typeface="仿宋"/>
                <a:ea typeface="仿宋"/>
              </a:rPr>
              <a:t>八年级  下册</a:t>
            </a:r>
          </a:p>
        </p:txBody>
      </p:sp>
      <p:sp>
        <p:nvSpPr>
          <p:cNvPr id="6" name="文本4" title=""/>
          <p:cNvSpPr txBox="1"/>
          <p:nvPr/>
        </p:nvSpPr>
        <p:spPr>
          <a:xfrm>
            <a:off x="2256444" y="4679509"/>
            <a:ext cx="8496300" cy="596106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799" b="0" i="0">
                <a:solidFill>
                  <a:srgbClr val="FFFFFF"/>
                </a:solidFill>
                <a:latin typeface="仿宋"/>
                <a:ea typeface="仿宋"/>
              </a:rPr>
              <a:t>主讲教师：衡水市安平县北郭村农业中学   姜俊娜</a:t>
            </a:r>
          </a:p>
        </p:txBody>
      </p:sp>
      <p:sp>
        <p:nvSpPr>
          <p:cNvPr id="7" name="文本5" title=""/>
          <p:cNvSpPr txBox="1"/>
          <p:nvPr/>
        </p:nvSpPr>
        <p:spPr>
          <a:xfrm>
            <a:off x="3238281" y="3529327"/>
            <a:ext cx="6401724" cy="849618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499" b="0" i="0">
                <a:solidFill>
                  <a:srgbClr val="FFFFFF"/>
                </a:solidFill>
                <a:latin typeface="仿宋"/>
                <a:ea typeface="仿宋"/>
              </a:rPr>
              <a:t>22.2平行四边形的判定（1）</a:t>
            </a:r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 title=""/>
          <p:cNvSpPr txBox="1"/>
          <p:nvPr/>
        </p:nvSpPr>
        <p:spPr>
          <a:xfrm>
            <a:off x="3400682" y="3323692"/>
            <a:ext cx="6382131" cy="1592884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4499" b="1" i="0">
                <a:solidFill>
                  <a:srgbClr val="000000"/>
                </a:solidFill>
                <a:latin typeface="叶根友蚕燕隶书(3500)"/>
                <a:ea typeface="叶根友蚕燕隶书(3500)"/>
              </a:rPr>
              <a:t> 平行四边形的判定（1）</a:t>
            </a:r>
          </a:p>
        </p:txBody>
      </p:sp>
      <p:sp>
        <p:nvSpPr>
          <p:cNvPr id="3" name="形状1" title=""/>
          <p:cNvSpPr txBox="1"/>
          <p:nvPr/>
        </p:nvSpPr>
        <p:spPr>
          <a:xfrm rot="1905814">
            <a:off x="9982638" y="1067800"/>
            <a:ext cx="579969" cy="437631"/>
          </a:xfrm>
          <a:custGeom>
            <a:gdLst>
              <a:gd name="connsiteX0" fmla="*/ 485789 w 579969"/>
              <a:gd name="connsiteY0" fmla="*/ 67 h 437631"/>
              <a:gd name="connsiteX1" fmla="*/ 528832 w 579969"/>
              <a:gd name="connsiteY1" fmla="*/ -1566 h 437631"/>
              <a:gd name="connsiteX2" fmla="*/ 598585 w 579969"/>
              <a:gd name="connsiteY2" fmla="*/ 233091 h 437631"/>
              <a:gd name="connsiteX3" fmla="*/ 259450 w 579969"/>
              <a:gd name="connsiteY3" fmla="*/ 369229 h 437631"/>
              <a:gd name="connsiteX4" fmla="*/ 6285 w 579969"/>
              <a:gd name="connsiteY4" fmla="*/ -59314 h 437631"/>
              <a:gd name="connsiteX5" fmla="*/ 320060 w 579969"/>
              <a:gd name="connsiteY5" fmla="*/ 87251 h 4376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9969" h="437631">
                <a:moveTo>
                  <a:pt x="485789" y="67"/>
                </a:moveTo>
                <a:cubicBezTo>
                  <a:pt x="528832" y="-1566"/>
                  <a:pt x="563864" y="26228"/>
                  <a:pt x="578314" y="112154"/>
                </a:cubicBezTo>
                <a:cubicBezTo>
                  <a:pt x="598585" y="233091"/>
                  <a:pt x="427454" y="369306"/>
                  <a:pt x="350697" y="437631"/>
                </a:cubicBezTo>
                <a:cubicBezTo>
                  <a:pt x="259450" y="369229"/>
                  <a:pt x="-4520" y="260668"/>
                  <a:pt x="59" y="125147"/>
                </a:cubicBezTo>
                <a:cubicBezTo>
                  <a:pt x="6285" y="-59314"/>
                  <a:pt x="196375" y="14070"/>
                  <a:pt x="262019" y="120551"/>
                </a:cubicBezTo>
                <a:cubicBezTo>
                  <a:pt x="320060" y="87251"/>
                  <a:pt x="414051" y="2789"/>
                  <a:pt x="485789" y="67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3810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grpSp>
        <p:nvGrpSpPr>
          <p:cNvPr id="4" name="组合1" title=""/>
          <p:cNvGrpSpPr/>
          <p:nvPr/>
        </p:nvGrpSpPr>
        <p:grpSpPr>
          <a:xfrm>
            <a:off x="7161" y="13843"/>
            <a:ext cx="1108453" cy="1595215"/>
            <a:chExt cx="1108453" cy="1595215"/>
          </a:xfrm>
        </p:grpSpPr>
        <p:sp>
          <p:nvSpPr>
            <p:cNvPr id="5" name="形状10"/>
            <p:cNvSpPr txBox="1"/>
            <p:nvPr/>
          </p:nvSpPr>
          <p:spPr>
            <a:xfrm>
              <a:off x="6536" y="0"/>
              <a:ext cx="1101917" cy="1071839"/>
            </a:xfrm>
            <a:custGeom>
              <a:gdLst>
                <a:gd name="connsiteX0" fmla="*/ 586383 w 1101917"/>
                <a:gd name="connsiteY0" fmla="*/ 432 h 1071839"/>
                <a:gd name="connsiteX1" fmla="*/ 803262 w 1101917"/>
                <a:gd name="connsiteY1" fmla="*/ 9884 h 1071839"/>
                <a:gd name="connsiteX2" fmla="*/ 1097480 w 1101917"/>
                <a:gd name="connsiteY2" fmla="*/ 925582 h 1071839"/>
                <a:gd name="connsiteX3" fmla="*/ 359655 w 1101917"/>
                <a:gd name="connsiteY3" fmla="*/ 1071839 h 1071839"/>
                <a:gd name="connsiteX4" fmla="*/ 188855 w 1101917"/>
                <a:gd name="connsiteY4" fmla="*/ 1011887 h 1071839"/>
                <a:gd name="connsiteX5" fmla="*/ -27782 w 1101917"/>
                <a:gd name="connsiteY5" fmla="*/ 237119 h 1071839"/>
                <a:gd name="connsiteX6" fmla="*/ 557847 w 1101917"/>
                <a:gd name="connsiteY6" fmla="*/ -137 h 107183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1917" h="1071839">
                  <a:moveTo>
                    <a:pt x="586383" y="432"/>
                  </a:moveTo>
                  <a:cubicBezTo>
                    <a:pt x="803262" y="9884"/>
                    <a:pt x="1105996" y="175026"/>
                    <a:pt x="1101875" y="538198"/>
                  </a:cubicBezTo>
                  <a:cubicBezTo>
                    <a:pt x="1097480" y="925582"/>
                    <a:pt x="963730" y="1009910"/>
                    <a:pt x="834374" y="1067886"/>
                  </a:cubicBezTo>
                  <a:lnTo>
                    <a:pt x="359655" y="1071839"/>
                  </a:lnTo>
                  <a:cubicBezTo>
                    <a:pt x="188855" y="1011887"/>
                    <a:pt x="31244" y="934146"/>
                    <a:pt x="1731" y="585633"/>
                  </a:cubicBezTo>
                  <a:cubicBezTo>
                    <a:pt x="-27782" y="237119"/>
                    <a:pt x="327002" y="12463"/>
                    <a:pt x="544268" y="604"/>
                  </a:cubicBezTo>
                  <a:cubicBezTo>
                    <a:pt x="557847" y="-137"/>
                    <a:pt x="571924" y="-199"/>
                    <a:pt x="586383" y="432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6" name="形状11"/>
            <p:cNvSpPr txBox="1"/>
            <p:nvPr/>
          </p:nvSpPr>
          <p:spPr>
            <a:xfrm>
              <a:off x="350988" y="1285296"/>
              <a:ext cx="466103" cy="309919"/>
            </a:xfrm>
            <a:custGeom>
              <a:gdLst>
                <a:gd name="connsiteX0" fmla="*/ 423339 w 466103"/>
                <a:gd name="connsiteY0" fmla="*/ 5 h 309919"/>
                <a:gd name="connsiteX1" fmla="*/ 434542 w 466103"/>
                <a:gd name="connsiteY1" fmla="*/ 34 h 309919"/>
                <a:gd name="connsiteX2" fmla="*/ 446459 w 466103"/>
                <a:gd name="connsiteY2" fmla="*/ 2836 h 309919"/>
                <a:gd name="connsiteX3" fmla="*/ 366654 w 466103"/>
                <a:gd name="connsiteY3" fmla="*/ 323939 h 309919"/>
                <a:gd name="connsiteX4" fmla="*/ -7208 w 466103"/>
                <a:gd name="connsiteY4" fmla="*/ 223454 h 309919"/>
                <a:gd name="connsiteX5" fmla="*/ 42449 w 466103"/>
                <a:gd name="connsiteY5" fmla="*/ 6186 h 3099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3" h="309919">
                  <a:moveTo>
                    <a:pt x="423339" y="5"/>
                  </a:moveTo>
                  <a:cubicBezTo>
                    <a:pt x="434542" y="34"/>
                    <a:pt x="441172" y="197"/>
                    <a:pt x="441759" y="490"/>
                  </a:cubicBezTo>
                  <a:cubicBezTo>
                    <a:pt x="446459" y="2836"/>
                    <a:pt x="499226" y="233736"/>
                    <a:pt x="432940" y="278838"/>
                  </a:cubicBezTo>
                  <a:cubicBezTo>
                    <a:pt x="366654" y="323939"/>
                    <a:pt x="42548" y="318749"/>
                    <a:pt x="17670" y="271102"/>
                  </a:cubicBezTo>
                  <a:cubicBezTo>
                    <a:pt x="-7208" y="223454"/>
                    <a:pt x="-5307" y="37441"/>
                    <a:pt x="20163" y="20772"/>
                  </a:cubicBezTo>
                  <a:cubicBezTo>
                    <a:pt x="42449" y="6186"/>
                    <a:pt x="344921" y="-198"/>
                    <a:pt x="423339" y="5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7" name="形状12"/>
            <p:cNvSpPr txBox="1"/>
            <p:nvPr/>
          </p:nvSpPr>
          <p:spPr>
            <a:xfrm>
              <a:off x="381155" y="1071839"/>
              <a:ext cx="19050" cy="213456"/>
            </a:xfrm>
            <a:custGeom>
              <a:gdLst>
                <a:gd name="connsiteX0" fmla="*/ 0 w 19050"/>
                <a:gd name="connsiteY0" fmla="*/ 213456 h 213456"/>
                <a:gd name="connsiteX1" fmla="*/ 9524 w 19050"/>
                <a:gd name="connsiteY1" fmla="*/ 166022 h 213456"/>
                <a:gd name="connsiteX2" fmla="*/ 19050 w 19050"/>
                <a:gd name="connsiteY2" fmla="*/ 47434 h 2134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213454" fill="none">
                  <a:moveTo>
                    <a:pt x="0" y="213456"/>
                  </a:moveTo>
                  <a:cubicBezTo>
                    <a:pt x="9524" y="166022"/>
                    <a:pt x="19050" y="118587"/>
                    <a:pt x="19050" y="83011"/>
                  </a:cubicBezTo>
                  <a:cubicBezTo>
                    <a:pt x="19050" y="47434"/>
                    <a:pt x="9524" y="23717"/>
                    <a:pt x="0" y="0"/>
                  </a:cubicBezTo>
                </a:path>
              </a:pathLst>
            </a:custGeom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8" name="形状13"/>
            <p:cNvSpPr txBox="1"/>
            <p:nvPr/>
          </p:nvSpPr>
          <p:spPr>
            <a:xfrm>
              <a:off x="549650" y="1071839"/>
              <a:ext cx="19050" cy="213456"/>
            </a:xfrm>
            <a:custGeom>
              <a:gdLst>
                <a:gd name="connsiteX0" fmla="*/ 0 w 19050"/>
                <a:gd name="connsiteY0" fmla="*/ 213456 h 213456"/>
                <a:gd name="connsiteX1" fmla="*/ 9524 w 19050"/>
                <a:gd name="connsiteY1" fmla="*/ 166022 h 213456"/>
                <a:gd name="connsiteX2" fmla="*/ 19050 w 19050"/>
                <a:gd name="connsiteY2" fmla="*/ 47434 h 2134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213454" fill="none">
                  <a:moveTo>
                    <a:pt x="0" y="213456"/>
                  </a:moveTo>
                  <a:cubicBezTo>
                    <a:pt x="9524" y="166022"/>
                    <a:pt x="19050" y="118587"/>
                    <a:pt x="19050" y="83011"/>
                  </a:cubicBezTo>
                  <a:cubicBezTo>
                    <a:pt x="19050" y="47434"/>
                    <a:pt x="9524" y="23717"/>
                    <a:pt x="0" y="0"/>
                  </a:cubicBezTo>
                </a:path>
              </a:pathLst>
            </a:custGeom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9" name="形状14"/>
            <p:cNvSpPr txBox="1"/>
            <p:nvPr/>
          </p:nvSpPr>
          <p:spPr>
            <a:xfrm>
              <a:off x="767600" y="1071839"/>
              <a:ext cx="19050" cy="213456"/>
            </a:xfrm>
            <a:custGeom>
              <a:gdLst>
                <a:gd name="connsiteX0" fmla="*/ 0 w 19050"/>
                <a:gd name="connsiteY0" fmla="*/ 213456 h 213456"/>
                <a:gd name="connsiteX1" fmla="*/ 9524 w 19050"/>
                <a:gd name="connsiteY1" fmla="*/ 166022 h 213456"/>
                <a:gd name="connsiteX2" fmla="*/ 19050 w 19050"/>
                <a:gd name="connsiteY2" fmla="*/ 47434 h 2134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213454" fill="none">
                  <a:moveTo>
                    <a:pt x="0" y="213456"/>
                  </a:moveTo>
                  <a:cubicBezTo>
                    <a:pt x="9524" y="166022"/>
                    <a:pt x="19050" y="118587"/>
                    <a:pt x="19050" y="83011"/>
                  </a:cubicBezTo>
                  <a:cubicBezTo>
                    <a:pt x="19050" y="47434"/>
                    <a:pt x="9524" y="23717"/>
                    <a:pt x="0" y="0"/>
                  </a:cubicBezTo>
                </a:path>
              </a:pathLst>
            </a:custGeom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0" name="形状15"/>
            <p:cNvSpPr txBox="1"/>
            <p:nvPr/>
          </p:nvSpPr>
          <p:spPr>
            <a:xfrm>
              <a:off x="350988" y="1253023"/>
              <a:ext cx="462794" cy="64546"/>
            </a:xfrm>
            <a:custGeom>
              <a:gdLst>
                <a:gd name="connsiteX0" fmla="*/ 314605 w 462794"/>
                <a:gd name="connsiteY0" fmla="*/ 8 h 64546"/>
                <a:gd name="connsiteX1" fmla="*/ 354801 w 462794"/>
                <a:gd name="connsiteY1" fmla="*/ 111 h 64546"/>
                <a:gd name="connsiteX2" fmla="*/ 468157 w 462794"/>
                <a:gd name="connsiteY2" fmla="*/ 12534 h 64546"/>
                <a:gd name="connsiteX3" fmla="*/ 362326 w 462794"/>
                <a:gd name="connsiteY3" fmla="*/ 67559 h 64546"/>
                <a:gd name="connsiteX4" fmla="*/ -24045 w 462794"/>
                <a:gd name="connsiteY4" fmla="*/ 48521 h 64546"/>
                <a:gd name="connsiteX5" fmla="*/ 108792 w 462794"/>
                <a:gd name="connsiteY5" fmla="*/ 4307 h 645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2794" h="64546">
                  <a:moveTo>
                    <a:pt x="314605" y="8"/>
                  </a:moveTo>
                  <a:cubicBezTo>
                    <a:pt x="354801" y="111"/>
                    <a:pt x="389017" y="1197"/>
                    <a:pt x="407860" y="3896"/>
                  </a:cubicBezTo>
                  <a:cubicBezTo>
                    <a:pt x="468157" y="12534"/>
                    <a:pt x="486196" y="49804"/>
                    <a:pt x="424261" y="58682"/>
                  </a:cubicBezTo>
                  <a:cubicBezTo>
                    <a:pt x="362326" y="67559"/>
                    <a:pt x="96548" y="65797"/>
                    <a:pt x="36252" y="57159"/>
                  </a:cubicBezTo>
                  <a:cubicBezTo>
                    <a:pt x="-24045" y="48521"/>
                    <a:pt x="-4888" y="10557"/>
                    <a:pt x="62478" y="6853"/>
                  </a:cubicBezTo>
                  <a:cubicBezTo>
                    <a:pt x="108792" y="4307"/>
                    <a:pt x="226172" y="-219"/>
                    <a:pt x="314605" y="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1" name="形状33"/>
            <p:cNvSpPr txBox="1"/>
            <p:nvPr/>
          </p:nvSpPr>
          <p:spPr>
            <a:xfrm rot="1192981">
              <a:off x="0" y="592"/>
              <a:ext cx="485855" cy="515664"/>
            </a:xfrm>
            <a:custGeom>
              <a:gdLst>
                <a:gd name="connsiteX0" fmla="*/ 247489 w 485855"/>
                <a:gd name="connsiteY0" fmla="*/ 49 h 515664"/>
                <a:gd name="connsiteX1" fmla="*/ 427311 w 485855"/>
                <a:gd name="connsiteY1" fmla="*/ 3346 h 515664"/>
                <a:gd name="connsiteX2" fmla="*/ 491652 w 485855"/>
                <a:gd name="connsiteY2" fmla="*/ 356389 h 515664"/>
                <a:gd name="connsiteX3" fmla="*/ 79217 w 485855"/>
                <a:gd name="connsiteY3" fmla="*/ 499921 h 515664"/>
                <a:gd name="connsiteX4" fmla="*/ -1620 w 485855"/>
                <a:gd name="connsiteY4" fmla="*/ 161721 h 51566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5855" h="515664">
                  <a:moveTo>
                    <a:pt x="247489" y="49"/>
                  </a:moveTo>
                  <a:cubicBezTo>
                    <a:pt x="427311" y="3346"/>
                    <a:pt x="494101" y="153255"/>
                    <a:pt x="485053" y="267305"/>
                  </a:cubicBezTo>
                  <a:cubicBezTo>
                    <a:pt x="491652" y="356389"/>
                    <a:pt x="435562" y="529614"/>
                    <a:pt x="257389" y="514767"/>
                  </a:cubicBezTo>
                  <a:cubicBezTo>
                    <a:pt x="79217" y="499921"/>
                    <a:pt x="1678" y="333294"/>
                    <a:pt x="29" y="247508"/>
                  </a:cubicBezTo>
                  <a:cubicBezTo>
                    <a:pt x="-1620" y="161721"/>
                    <a:pt x="67667" y="-3249"/>
                    <a:pt x="247489" y="49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2857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2" name="形状34"/>
            <p:cNvSpPr txBox="1"/>
            <p:nvPr/>
          </p:nvSpPr>
          <p:spPr>
            <a:xfrm rot="1192981">
              <a:off x="47313" y="76317"/>
              <a:ext cx="172503" cy="280967"/>
            </a:xfrm>
            <a:custGeom>
              <a:gdLst>
                <a:gd name="connsiteX0" fmla="*/ 15094 w 172503"/>
                <a:gd name="connsiteY0" fmla="*/ 0 h 280967"/>
                <a:gd name="connsiteX1" fmla="*/ 37486 w 172503"/>
                <a:gd name="connsiteY1" fmla="*/ 22615 h 280967"/>
                <a:gd name="connsiteX2" fmla="*/ 100231 w 172503"/>
                <a:gd name="connsiteY2" fmla="*/ 57119 h 280967"/>
                <a:gd name="connsiteX3" fmla="*/ 151412 w 172503"/>
                <a:gd name="connsiteY3" fmla="*/ 47557 h 280967"/>
                <a:gd name="connsiteX4" fmla="*/ 165437 w 172503"/>
                <a:gd name="connsiteY4" fmla="*/ 139568 h 280967"/>
                <a:gd name="connsiteX5" fmla="*/ 92111 w 172503"/>
                <a:gd name="connsiteY5" fmla="*/ 150940 h 280967"/>
                <a:gd name="connsiteX6" fmla="*/ 127544 w 172503"/>
                <a:gd name="connsiteY6" fmla="*/ 211937 h 280967"/>
                <a:gd name="connsiteX7" fmla="*/ 82023 w 172503"/>
                <a:gd name="connsiteY7" fmla="*/ 205992 h 280967"/>
                <a:gd name="connsiteX8" fmla="*/ 61659 w 172503"/>
                <a:gd name="connsiteY8" fmla="*/ 184148 h 280967"/>
                <a:gd name="connsiteX9" fmla="*/ 31885 w 172503"/>
                <a:gd name="connsiteY9" fmla="*/ 251762 h 2809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2503" h="280967" fill="none">
                  <a:moveTo>
                    <a:pt x="15094" y="0"/>
                  </a:moveTo>
                  <a:cubicBezTo>
                    <a:pt x="37486" y="22615"/>
                    <a:pt x="59877" y="45230"/>
                    <a:pt x="80054" y="51175"/>
                  </a:cubicBezTo>
                  <a:cubicBezTo>
                    <a:pt x="100231" y="57119"/>
                    <a:pt x="120900" y="23778"/>
                    <a:pt x="136156" y="35667"/>
                  </a:cubicBezTo>
                  <a:cubicBezTo>
                    <a:pt x="151412" y="47557"/>
                    <a:pt x="177740" y="105451"/>
                    <a:pt x="171589" y="122510"/>
                  </a:cubicBezTo>
                  <a:cubicBezTo>
                    <a:pt x="165437" y="139568"/>
                    <a:pt x="106383" y="125094"/>
                    <a:pt x="99247" y="138017"/>
                  </a:cubicBezTo>
                  <a:cubicBezTo>
                    <a:pt x="92111" y="150940"/>
                    <a:pt x="130004" y="188159"/>
                    <a:pt x="128774" y="200048"/>
                  </a:cubicBezTo>
                  <a:cubicBezTo>
                    <a:pt x="127544" y="211937"/>
                    <a:pt x="101707" y="212712"/>
                    <a:pt x="91865" y="209352"/>
                  </a:cubicBezTo>
                  <a:cubicBezTo>
                    <a:pt x="82023" y="205992"/>
                    <a:pt x="77780" y="175627"/>
                    <a:pt x="69720" y="179888"/>
                  </a:cubicBezTo>
                  <a:cubicBezTo>
                    <a:pt x="61659" y="184148"/>
                    <a:pt x="55125" y="218069"/>
                    <a:pt x="43505" y="234915"/>
                  </a:cubicBezTo>
                  <a:cubicBezTo>
                    <a:pt x="31885" y="251762"/>
                    <a:pt x="17101" y="275927"/>
                    <a:pt x="0" y="280967"/>
                  </a:cubicBezTo>
                </a:path>
              </a:pathLst>
            </a:custGeom>
            <a:ln w="2857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3" name="形状35"/>
            <p:cNvSpPr txBox="1"/>
            <p:nvPr/>
          </p:nvSpPr>
          <p:spPr>
            <a:xfrm rot="1192981">
              <a:off x="135864" y="329470"/>
              <a:ext cx="37678" cy="46607"/>
            </a:xfrm>
            <a:custGeom>
              <a:gdLst>
                <a:gd name="connsiteX0" fmla="*/ 17876 w 37678"/>
                <a:gd name="connsiteY0" fmla="*/ 19 h 46607"/>
                <a:gd name="connsiteX1" fmla="*/ 26207 w 37678"/>
                <a:gd name="connsiteY1" fmla="*/ 236 h 46607"/>
                <a:gd name="connsiteX2" fmla="*/ 36204 w 37678"/>
                <a:gd name="connsiteY2" fmla="*/ 14942 h 46607"/>
                <a:gd name="connsiteX3" fmla="*/ 4909 w 37678"/>
                <a:gd name="connsiteY3" fmla="*/ 48555 h 46607"/>
                <a:gd name="connsiteX4" fmla="*/ 1143 w 37678"/>
                <a:gd name="connsiteY4" fmla="*/ 1468 h 466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678" h="46607">
                  <a:moveTo>
                    <a:pt x="17876" y="19"/>
                  </a:moveTo>
                  <a:cubicBezTo>
                    <a:pt x="26207" y="236"/>
                    <a:pt x="34466" y="2337"/>
                    <a:pt x="35045" y="6539"/>
                  </a:cubicBezTo>
                  <a:cubicBezTo>
                    <a:pt x="36204" y="14942"/>
                    <a:pt x="44318" y="44498"/>
                    <a:pt x="24614" y="46527"/>
                  </a:cubicBezTo>
                  <a:cubicBezTo>
                    <a:pt x="4909" y="48555"/>
                    <a:pt x="-1465" y="11465"/>
                    <a:pt x="273" y="4800"/>
                  </a:cubicBezTo>
                  <a:cubicBezTo>
                    <a:pt x="1143" y="1468"/>
                    <a:pt x="9546" y="-199"/>
                    <a:pt x="17876" y="19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2857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4" name="形状36"/>
            <p:cNvSpPr txBox="1"/>
            <p:nvPr/>
          </p:nvSpPr>
          <p:spPr>
            <a:xfrm rot="1192981">
              <a:off x="287600" y="99964"/>
              <a:ext cx="193581" cy="349497"/>
            </a:xfrm>
            <a:custGeom>
              <a:gdLst>
                <a:gd name="connsiteX0" fmla="*/ 122299 w 193581"/>
                <a:gd name="connsiteY0" fmla="*/ 0 h 349497"/>
                <a:gd name="connsiteX1" fmla="*/ 96799 w 193581"/>
                <a:gd name="connsiteY1" fmla="*/ 19269 h 349497"/>
                <a:gd name="connsiteX2" fmla="*/ 34209 w 193581"/>
                <a:gd name="connsiteY2" fmla="*/ 55346 h 349497"/>
                <a:gd name="connsiteX3" fmla="*/ 2335 w 193581"/>
                <a:gd name="connsiteY3" fmla="*/ 54187 h 349497"/>
                <a:gd name="connsiteX4" fmla="*/ 596 w 193581"/>
                <a:gd name="connsiteY4" fmla="*/ 89248 h 349497"/>
                <a:gd name="connsiteX5" fmla="*/ 25806 w 193581"/>
                <a:gd name="connsiteY5" fmla="*/ 193565 h 349497"/>
                <a:gd name="connsiteX6" fmla="*/ 101145 w 193581"/>
                <a:gd name="connsiteY6" fmla="*/ 235871 h 349497"/>
                <a:gd name="connsiteX7" fmla="*/ 83759 w 193581"/>
                <a:gd name="connsiteY7" fmla="*/ 286001 h 349497"/>
                <a:gd name="connsiteX8" fmla="*/ 99117 w 193581"/>
                <a:gd name="connsiteY8" fmla="*/ 331495 h 349497"/>
                <a:gd name="connsiteX9" fmla="*/ 92742 w 193581"/>
                <a:gd name="connsiteY9" fmla="*/ 350329 h 349497"/>
                <a:gd name="connsiteX10" fmla="*/ 125486 w 193581"/>
                <a:gd name="connsiteY10" fmla="*/ 310921 h 349497"/>
                <a:gd name="connsiteX11" fmla="*/ 134469 w 193581"/>
                <a:gd name="connsiteY11" fmla="*/ 260501 h 349497"/>
                <a:gd name="connsiteX12" fmla="*/ 160838 w 193581"/>
                <a:gd name="connsiteY12" fmla="*/ 228917 h 3494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3581" h="349497" fill="none">
                  <a:moveTo>
                    <a:pt x="122299" y="0"/>
                  </a:moveTo>
                  <a:cubicBezTo>
                    <a:pt x="96799" y="19269"/>
                    <a:pt x="71299" y="38539"/>
                    <a:pt x="52754" y="46942"/>
                  </a:cubicBezTo>
                  <a:cubicBezTo>
                    <a:pt x="34209" y="55346"/>
                    <a:pt x="19721" y="46653"/>
                    <a:pt x="11028" y="50420"/>
                  </a:cubicBezTo>
                  <a:cubicBezTo>
                    <a:pt x="2335" y="54187"/>
                    <a:pt x="596" y="49840"/>
                    <a:pt x="596" y="69544"/>
                  </a:cubicBezTo>
                  <a:cubicBezTo>
                    <a:pt x="596" y="89248"/>
                    <a:pt x="-3750" y="143725"/>
                    <a:pt x="11028" y="168645"/>
                  </a:cubicBezTo>
                  <a:cubicBezTo>
                    <a:pt x="25806" y="193565"/>
                    <a:pt x="77385" y="202258"/>
                    <a:pt x="89265" y="219065"/>
                  </a:cubicBezTo>
                  <a:cubicBezTo>
                    <a:pt x="101145" y="235871"/>
                    <a:pt x="80862" y="252967"/>
                    <a:pt x="82311" y="269484"/>
                  </a:cubicBezTo>
                  <a:cubicBezTo>
                    <a:pt x="83759" y="286001"/>
                    <a:pt x="96799" y="304836"/>
                    <a:pt x="97958" y="318165"/>
                  </a:cubicBezTo>
                  <a:cubicBezTo>
                    <a:pt x="99117" y="331495"/>
                    <a:pt x="85788" y="348591"/>
                    <a:pt x="89265" y="349460"/>
                  </a:cubicBezTo>
                  <a:cubicBezTo>
                    <a:pt x="92742" y="350329"/>
                    <a:pt x="112157" y="335841"/>
                    <a:pt x="118821" y="323381"/>
                  </a:cubicBezTo>
                  <a:cubicBezTo>
                    <a:pt x="125486" y="310921"/>
                    <a:pt x="124037" y="288899"/>
                    <a:pt x="129253" y="274700"/>
                  </a:cubicBezTo>
                  <a:cubicBezTo>
                    <a:pt x="134469" y="260501"/>
                    <a:pt x="139395" y="247462"/>
                    <a:pt x="150116" y="238189"/>
                  </a:cubicBezTo>
                  <a:cubicBezTo>
                    <a:pt x="160838" y="228917"/>
                    <a:pt x="177209" y="223991"/>
                    <a:pt x="193581" y="219065"/>
                  </a:cubicBezTo>
                </a:path>
              </a:pathLst>
            </a:custGeom>
            <a:ln w="2857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5" name="形状37"/>
            <p:cNvSpPr txBox="1"/>
            <p:nvPr/>
          </p:nvSpPr>
          <p:spPr>
            <a:xfrm rot="1192981">
              <a:off x="376042" y="410622"/>
              <a:ext cx="36510" cy="69544"/>
            </a:xfrm>
            <a:custGeom>
              <a:gdLst>
                <a:gd name="connsiteX0" fmla="*/ 36510 w 36510"/>
                <a:gd name="connsiteY0" fmla="*/ 0 h 69544"/>
                <a:gd name="connsiteX1" fmla="*/ 29991 w 36510"/>
                <a:gd name="connsiteY1" fmla="*/ 0 h 69544"/>
                <a:gd name="connsiteX2" fmla="*/ 11301 w 36510"/>
                <a:gd name="connsiteY2" fmla="*/ 13909 h 69544"/>
                <a:gd name="connsiteX3" fmla="*/ 0 w 36510"/>
                <a:gd name="connsiteY3" fmla="*/ 52158 h 6954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510" h="69544" fill="none">
                  <a:moveTo>
                    <a:pt x="36510" y="0"/>
                  </a:moveTo>
                  <a:cubicBezTo>
                    <a:pt x="29991" y="0"/>
                    <a:pt x="23471" y="0"/>
                    <a:pt x="17386" y="6954"/>
                  </a:cubicBezTo>
                  <a:cubicBezTo>
                    <a:pt x="11301" y="13909"/>
                    <a:pt x="0" y="31295"/>
                    <a:pt x="0" y="41726"/>
                  </a:cubicBezTo>
                  <a:cubicBezTo>
                    <a:pt x="0" y="52158"/>
                    <a:pt x="8693" y="60851"/>
                    <a:pt x="17386" y="69544"/>
                  </a:cubicBezTo>
                </a:path>
              </a:pathLst>
            </a:custGeom>
            <a:ln w="2857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6" name="形状16"/>
            <p:cNvSpPr txBox="1"/>
            <p:nvPr/>
          </p:nvSpPr>
          <p:spPr>
            <a:xfrm rot="21472507">
              <a:off x="353021" y="276191"/>
              <a:ext cx="132292" cy="63014"/>
            </a:xfrm>
            <a:custGeom>
              <a:gdLst>
                <a:gd name="connsiteX0" fmla="*/ 0 w 132292"/>
                <a:gd name="connsiteY0" fmla="*/ 63014 h 63014"/>
                <a:gd name="connsiteX1" fmla="*/ 19402 w 132292"/>
                <a:gd name="connsiteY1" fmla="*/ 52097 h 63014"/>
                <a:gd name="connsiteX2" fmla="*/ 82902 w 132292"/>
                <a:gd name="connsiteY2" fmla="*/ 20175 h 6301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2292" h="63014" fill="none">
                  <a:moveTo>
                    <a:pt x="0" y="63014"/>
                  </a:moveTo>
                  <a:cubicBezTo>
                    <a:pt x="19402" y="52097"/>
                    <a:pt x="38806" y="41180"/>
                    <a:pt x="60854" y="30678"/>
                  </a:cubicBezTo>
                  <a:cubicBezTo>
                    <a:pt x="82902" y="20175"/>
                    <a:pt x="107597" y="10088"/>
                    <a:pt x="132292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7" name="形状17"/>
            <p:cNvSpPr txBox="1"/>
            <p:nvPr/>
          </p:nvSpPr>
          <p:spPr>
            <a:xfrm rot="21472507">
              <a:off x="299200" y="148932"/>
              <a:ext cx="169124" cy="89960"/>
            </a:xfrm>
            <a:custGeom>
              <a:gdLst>
                <a:gd name="connsiteX0" fmla="*/ 0 w 169124"/>
                <a:gd name="connsiteY0" fmla="*/ 89960 h 89960"/>
                <a:gd name="connsiteX1" fmla="*/ 24804 w 169124"/>
                <a:gd name="connsiteY1" fmla="*/ 74374 h 89960"/>
                <a:gd name="connsiteX2" fmla="*/ 105983 w 169124"/>
                <a:gd name="connsiteY2" fmla="*/ 28803 h 8996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9124" h="89960" fill="none">
                  <a:moveTo>
                    <a:pt x="0" y="89960"/>
                  </a:moveTo>
                  <a:cubicBezTo>
                    <a:pt x="24804" y="74374"/>
                    <a:pt x="49610" y="58790"/>
                    <a:pt x="77797" y="43796"/>
                  </a:cubicBezTo>
                  <a:cubicBezTo>
                    <a:pt x="105983" y="28803"/>
                    <a:pt x="137554" y="14401"/>
                    <a:pt x="169124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8" name="形状18"/>
            <p:cNvSpPr txBox="1"/>
            <p:nvPr/>
          </p:nvSpPr>
          <p:spPr>
            <a:xfrm rot="21472507">
              <a:off x="38822" y="101591"/>
              <a:ext cx="86101" cy="41803"/>
            </a:xfrm>
            <a:custGeom>
              <a:gdLst>
                <a:gd name="connsiteX0" fmla="*/ 0 w 86101"/>
                <a:gd name="connsiteY0" fmla="*/ 41803 h 41803"/>
                <a:gd name="connsiteX1" fmla="*/ 12628 w 86101"/>
                <a:gd name="connsiteY1" fmla="*/ 34561 h 41803"/>
                <a:gd name="connsiteX2" fmla="*/ 53956 w 86101"/>
                <a:gd name="connsiteY2" fmla="*/ 13384 h 4180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6101" h="41803" fill="none">
                  <a:moveTo>
                    <a:pt x="0" y="41803"/>
                  </a:moveTo>
                  <a:cubicBezTo>
                    <a:pt x="12628" y="34561"/>
                    <a:pt x="25256" y="27319"/>
                    <a:pt x="39606" y="20351"/>
                  </a:cubicBezTo>
                  <a:cubicBezTo>
                    <a:pt x="53956" y="13384"/>
                    <a:pt x="70028" y="6692"/>
                    <a:pt x="86101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9" name="形状19"/>
            <p:cNvSpPr txBox="1"/>
            <p:nvPr/>
          </p:nvSpPr>
          <p:spPr>
            <a:xfrm rot="21472507">
              <a:off x="361555" y="236490"/>
              <a:ext cx="123876" cy="73056"/>
            </a:xfrm>
            <a:custGeom>
              <a:gdLst>
                <a:gd name="connsiteX0" fmla="*/ 0 w 123876"/>
                <a:gd name="connsiteY0" fmla="*/ 73056 h 73056"/>
                <a:gd name="connsiteX1" fmla="*/ 18168 w 123876"/>
                <a:gd name="connsiteY1" fmla="*/ 60400 h 73056"/>
                <a:gd name="connsiteX2" fmla="*/ 77629 w 123876"/>
                <a:gd name="connsiteY2" fmla="*/ 23391 h 730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3875" h="73056" fill="none">
                  <a:moveTo>
                    <a:pt x="0" y="73056"/>
                  </a:moveTo>
                  <a:cubicBezTo>
                    <a:pt x="18168" y="60400"/>
                    <a:pt x="36337" y="47743"/>
                    <a:pt x="56983" y="35567"/>
                  </a:cubicBezTo>
                  <a:cubicBezTo>
                    <a:pt x="77629" y="23391"/>
                    <a:pt x="100752" y="11695"/>
                    <a:pt x="123876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0" name="形状20"/>
            <p:cNvSpPr txBox="1"/>
            <p:nvPr/>
          </p:nvSpPr>
          <p:spPr>
            <a:xfrm rot="21472507">
              <a:off x="8472" y="178512"/>
              <a:ext cx="204062" cy="112374"/>
            </a:xfrm>
            <a:custGeom>
              <a:gdLst>
                <a:gd name="connsiteX0" fmla="*/ 0 w 204062"/>
                <a:gd name="connsiteY0" fmla="*/ 112374 h 112374"/>
                <a:gd name="connsiteX1" fmla="*/ 29929 w 204062"/>
                <a:gd name="connsiteY1" fmla="*/ 92905 h 112374"/>
                <a:gd name="connsiteX2" fmla="*/ 127878 w 204062"/>
                <a:gd name="connsiteY2" fmla="*/ 35979 h 1123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4062" h="112374" fill="none">
                  <a:moveTo>
                    <a:pt x="0" y="112374"/>
                  </a:moveTo>
                  <a:cubicBezTo>
                    <a:pt x="29929" y="92905"/>
                    <a:pt x="59859" y="73438"/>
                    <a:pt x="93868" y="54708"/>
                  </a:cubicBezTo>
                  <a:cubicBezTo>
                    <a:pt x="127878" y="35979"/>
                    <a:pt x="165970" y="17989"/>
                    <a:pt x="204062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1" name="形状21"/>
            <p:cNvSpPr txBox="1"/>
            <p:nvPr/>
          </p:nvSpPr>
          <p:spPr>
            <a:xfrm rot="21472507">
              <a:off x="339699" y="202334"/>
              <a:ext cx="153441" cy="78293"/>
            </a:xfrm>
            <a:custGeom>
              <a:gdLst>
                <a:gd name="connsiteX0" fmla="*/ 0 w 153441"/>
                <a:gd name="connsiteY0" fmla="*/ 78293 h 78293"/>
                <a:gd name="connsiteX1" fmla="*/ 22504 w 153441"/>
                <a:gd name="connsiteY1" fmla="*/ 64729 h 78293"/>
                <a:gd name="connsiteX2" fmla="*/ 96155 w 153441"/>
                <a:gd name="connsiteY2" fmla="*/ 25068 h 782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3441" h="78293" fill="none">
                  <a:moveTo>
                    <a:pt x="0" y="78293"/>
                  </a:moveTo>
                  <a:cubicBezTo>
                    <a:pt x="22504" y="64729"/>
                    <a:pt x="45009" y="51166"/>
                    <a:pt x="70582" y="38117"/>
                  </a:cubicBezTo>
                  <a:cubicBezTo>
                    <a:pt x="96155" y="25068"/>
                    <a:pt x="124798" y="12534"/>
                    <a:pt x="153441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2" name="形状22"/>
            <p:cNvSpPr txBox="1"/>
            <p:nvPr/>
          </p:nvSpPr>
          <p:spPr>
            <a:xfrm rot="21472507">
              <a:off x="327832" y="176071"/>
              <a:ext cx="149492" cy="73090"/>
            </a:xfrm>
            <a:custGeom>
              <a:gdLst>
                <a:gd name="connsiteX0" fmla="*/ 0 w 149492"/>
                <a:gd name="connsiteY0" fmla="*/ 73090 h 73090"/>
                <a:gd name="connsiteX1" fmla="*/ 21925 w 149492"/>
                <a:gd name="connsiteY1" fmla="*/ 60428 h 73090"/>
                <a:gd name="connsiteX2" fmla="*/ 93681 w 149492"/>
                <a:gd name="connsiteY2" fmla="*/ 23402 h 7309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492" h="73090" fill="none">
                  <a:moveTo>
                    <a:pt x="0" y="73090"/>
                  </a:moveTo>
                  <a:cubicBezTo>
                    <a:pt x="21925" y="60428"/>
                    <a:pt x="43851" y="47765"/>
                    <a:pt x="68766" y="35584"/>
                  </a:cubicBezTo>
                  <a:cubicBezTo>
                    <a:pt x="93681" y="23402"/>
                    <a:pt x="121586" y="11701"/>
                    <a:pt x="149492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3" name="形状23"/>
            <p:cNvSpPr txBox="1"/>
            <p:nvPr/>
          </p:nvSpPr>
          <p:spPr>
            <a:xfrm rot="21472507">
              <a:off x="325416" y="134812"/>
              <a:ext cx="116234" cy="60523"/>
            </a:xfrm>
            <a:custGeom>
              <a:gdLst>
                <a:gd name="connsiteX0" fmla="*/ 0 w 116234"/>
                <a:gd name="connsiteY0" fmla="*/ 60523 h 60523"/>
                <a:gd name="connsiteX1" fmla="*/ 17047 w 116234"/>
                <a:gd name="connsiteY1" fmla="*/ 50037 h 60523"/>
                <a:gd name="connsiteX2" fmla="*/ 72840 w 116234"/>
                <a:gd name="connsiteY2" fmla="*/ 19378 h 605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6234" h="60523" fill="none">
                  <a:moveTo>
                    <a:pt x="0" y="60523"/>
                  </a:moveTo>
                  <a:cubicBezTo>
                    <a:pt x="17047" y="50037"/>
                    <a:pt x="34096" y="39552"/>
                    <a:pt x="53468" y="29465"/>
                  </a:cubicBezTo>
                  <a:cubicBezTo>
                    <a:pt x="72840" y="19378"/>
                    <a:pt x="94537" y="9689"/>
                    <a:pt x="116234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4" name="形状24"/>
            <p:cNvSpPr txBox="1"/>
            <p:nvPr/>
          </p:nvSpPr>
          <p:spPr>
            <a:xfrm rot="21472507">
              <a:off x="169348" y="196384"/>
              <a:ext cx="56075" cy="21391"/>
            </a:xfrm>
            <a:custGeom>
              <a:gdLst>
                <a:gd name="connsiteX0" fmla="*/ 0 w 56075"/>
                <a:gd name="connsiteY0" fmla="*/ 21391 h 21391"/>
                <a:gd name="connsiteX1" fmla="*/ 8224 w 56075"/>
                <a:gd name="connsiteY1" fmla="*/ 17685 h 21391"/>
                <a:gd name="connsiteX2" fmla="*/ 35140 w 56075"/>
                <a:gd name="connsiteY2" fmla="*/ 6849 h 2139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073" h="21391" fill="none">
                  <a:moveTo>
                    <a:pt x="0" y="21391"/>
                  </a:moveTo>
                  <a:cubicBezTo>
                    <a:pt x="8224" y="17685"/>
                    <a:pt x="16449" y="13979"/>
                    <a:pt x="25795" y="10414"/>
                  </a:cubicBezTo>
                  <a:cubicBezTo>
                    <a:pt x="35140" y="6849"/>
                    <a:pt x="45608" y="3424"/>
                    <a:pt x="56075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5" name="形状25"/>
            <p:cNvSpPr txBox="1"/>
            <p:nvPr/>
          </p:nvSpPr>
          <p:spPr>
            <a:xfrm rot="21472507">
              <a:off x="22425" y="142868"/>
              <a:ext cx="143643" cy="73836"/>
            </a:xfrm>
            <a:custGeom>
              <a:gdLst>
                <a:gd name="connsiteX0" fmla="*/ 0 w 143643"/>
                <a:gd name="connsiteY0" fmla="*/ 73836 h 73836"/>
                <a:gd name="connsiteX1" fmla="*/ 21067 w 143643"/>
                <a:gd name="connsiteY1" fmla="*/ 61044 h 73836"/>
                <a:gd name="connsiteX2" fmla="*/ 90016 w 143643"/>
                <a:gd name="connsiteY2" fmla="*/ 23641 h 738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3643" h="73836" fill="none">
                  <a:moveTo>
                    <a:pt x="0" y="73836"/>
                  </a:moveTo>
                  <a:cubicBezTo>
                    <a:pt x="21067" y="61044"/>
                    <a:pt x="42136" y="48253"/>
                    <a:pt x="66076" y="35947"/>
                  </a:cubicBezTo>
                  <a:cubicBezTo>
                    <a:pt x="90016" y="23641"/>
                    <a:pt x="116830" y="11820"/>
                    <a:pt x="143643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6" name="形状26"/>
            <p:cNvSpPr txBox="1"/>
            <p:nvPr/>
          </p:nvSpPr>
          <p:spPr>
            <a:xfrm rot="21472507">
              <a:off x="341938" y="304592"/>
              <a:ext cx="145239" cy="69932"/>
            </a:xfrm>
            <a:custGeom>
              <a:gdLst>
                <a:gd name="connsiteX0" fmla="*/ 0 w 145239"/>
                <a:gd name="connsiteY0" fmla="*/ 69932 h 69932"/>
                <a:gd name="connsiteX1" fmla="*/ 21301 w 145239"/>
                <a:gd name="connsiteY1" fmla="*/ 57817 h 69932"/>
                <a:gd name="connsiteX2" fmla="*/ 91016 w 145239"/>
                <a:gd name="connsiteY2" fmla="*/ 22390 h 6993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5239" h="69932" fill="none">
                  <a:moveTo>
                    <a:pt x="0" y="69932"/>
                  </a:moveTo>
                  <a:cubicBezTo>
                    <a:pt x="21301" y="57817"/>
                    <a:pt x="42604" y="45701"/>
                    <a:pt x="66810" y="34046"/>
                  </a:cubicBezTo>
                  <a:cubicBezTo>
                    <a:pt x="91016" y="22390"/>
                    <a:pt x="118127" y="11195"/>
                    <a:pt x="145239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7" name="形状27"/>
            <p:cNvSpPr txBox="1"/>
            <p:nvPr/>
          </p:nvSpPr>
          <p:spPr>
            <a:xfrm rot="21472507">
              <a:off x="325873" y="388241"/>
              <a:ext cx="47170" cy="28850"/>
            </a:xfrm>
            <a:custGeom>
              <a:gdLst>
                <a:gd name="connsiteX0" fmla="*/ 0 w 47170"/>
                <a:gd name="connsiteY0" fmla="*/ 28850 h 28850"/>
                <a:gd name="connsiteX1" fmla="*/ 6918 w 47170"/>
                <a:gd name="connsiteY1" fmla="*/ 23852 h 28850"/>
                <a:gd name="connsiteX2" fmla="*/ 29560 w 47170"/>
                <a:gd name="connsiteY2" fmla="*/ 9237 h 288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170" h="28850" fill="none">
                  <a:moveTo>
                    <a:pt x="0" y="28850"/>
                  </a:moveTo>
                  <a:cubicBezTo>
                    <a:pt x="6918" y="23852"/>
                    <a:pt x="13837" y="18854"/>
                    <a:pt x="21698" y="14045"/>
                  </a:cubicBezTo>
                  <a:cubicBezTo>
                    <a:pt x="29560" y="9237"/>
                    <a:pt x="38365" y="4618"/>
                    <a:pt x="47170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8" name="形状28"/>
            <p:cNvSpPr txBox="1"/>
            <p:nvPr/>
          </p:nvSpPr>
          <p:spPr>
            <a:xfrm rot="21472507">
              <a:off x="318493" y="140834"/>
              <a:ext cx="53986" cy="38083"/>
            </a:xfrm>
            <a:custGeom>
              <a:gdLst>
                <a:gd name="connsiteX0" fmla="*/ 0 w 53986"/>
                <a:gd name="connsiteY0" fmla="*/ 38083 h 38083"/>
                <a:gd name="connsiteX1" fmla="*/ 7918 w 53986"/>
                <a:gd name="connsiteY1" fmla="*/ 31485 h 38083"/>
                <a:gd name="connsiteX2" fmla="*/ 33831 w 53986"/>
                <a:gd name="connsiteY2" fmla="*/ 12193 h 3808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3985" h="38083" fill="none">
                  <a:moveTo>
                    <a:pt x="0" y="38083"/>
                  </a:moveTo>
                  <a:cubicBezTo>
                    <a:pt x="7918" y="31485"/>
                    <a:pt x="15836" y="24888"/>
                    <a:pt x="24833" y="18541"/>
                  </a:cubicBezTo>
                  <a:cubicBezTo>
                    <a:pt x="33831" y="12193"/>
                    <a:pt x="43909" y="6097"/>
                    <a:pt x="53986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9" name="形状29"/>
            <p:cNvSpPr txBox="1"/>
            <p:nvPr/>
          </p:nvSpPr>
          <p:spPr>
            <a:xfrm rot="21472507">
              <a:off x="22265" y="121338"/>
              <a:ext cx="113333" cy="59215"/>
            </a:xfrm>
            <a:custGeom>
              <a:gdLst>
                <a:gd name="connsiteX0" fmla="*/ 0 w 113333"/>
                <a:gd name="connsiteY0" fmla="*/ 59215 h 59215"/>
                <a:gd name="connsiteX1" fmla="*/ 16622 w 113333"/>
                <a:gd name="connsiteY1" fmla="*/ 48956 h 59215"/>
                <a:gd name="connsiteX2" fmla="*/ 71021 w 113333"/>
                <a:gd name="connsiteY2" fmla="*/ 18959 h 5921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3333" h="59215" fill="none">
                  <a:moveTo>
                    <a:pt x="0" y="59215"/>
                  </a:moveTo>
                  <a:cubicBezTo>
                    <a:pt x="16622" y="48956"/>
                    <a:pt x="33244" y="38697"/>
                    <a:pt x="52133" y="28828"/>
                  </a:cubicBezTo>
                  <a:cubicBezTo>
                    <a:pt x="71021" y="18959"/>
                    <a:pt x="92177" y="9479"/>
                    <a:pt x="113333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0" name="形状30"/>
            <p:cNvSpPr txBox="1"/>
            <p:nvPr/>
          </p:nvSpPr>
          <p:spPr>
            <a:xfrm rot="21472507">
              <a:off x="12093" y="153252"/>
              <a:ext cx="193390" cy="105363"/>
            </a:xfrm>
            <a:custGeom>
              <a:gdLst>
                <a:gd name="connsiteX0" fmla="*/ 0 w 193390"/>
                <a:gd name="connsiteY0" fmla="*/ 105363 h 105363"/>
                <a:gd name="connsiteX1" fmla="*/ 28363 w 193390"/>
                <a:gd name="connsiteY1" fmla="*/ 87109 h 105363"/>
                <a:gd name="connsiteX2" fmla="*/ 121190 w 193390"/>
                <a:gd name="connsiteY2" fmla="*/ 33735 h 1053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3390" h="105363" fill="none">
                  <a:moveTo>
                    <a:pt x="0" y="105363"/>
                  </a:moveTo>
                  <a:cubicBezTo>
                    <a:pt x="28363" y="87109"/>
                    <a:pt x="56728" y="68856"/>
                    <a:pt x="88959" y="51295"/>
                  </a:cubicBezTo>
                  <a:cubicBezTo>
                    <a:pt x="121190" y="33735"/>
                    <a:pt x="157290" y="16867"/>
                    <a:pt x="193390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1" name="形状31"/>
            <p:cNvSpPr txBox="1"/>
            <p:nvPr/>
          </p:nvSpPr>
          <p:spPr>
            <a:xfrm rot="21472507">
              <a:off x="117853" y="239946"/>
              <a:ext cx="29233" cy="17913"/>
            </a:xfrm>
            <a:custGeom>
              <a:gdLst>
                <a:gd name="connsiteX0" fmla="*/ 0 w 29233"/>
                <a:gd name="connsiteY0" fmla="*/ 17913 h 17913"/>
                <a:gd name="connsiteX1" fmla="*/ 4287 w 29233"/>
                <a:gd name="connsiteY1" fmla="*/ 14810 h 17913"/>
                <a:gd name="connsiteX2" fmla="*/ 18319 w 29233"/>
                <a:gd name="connsiteY2" fmla="*/ 5735 h 179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33" h="17913" fill="none">
                  <a:moveTo>
                    <a:pt x="0" y="17913"/>
                  </a:moveTo>
                  <a:cubicBezTo>
                    <a:pt x="4287" y="14810"/>
                    <a:pt x="8575" y="11707"/>
                    <a:pt x="13447" y="8721"/>
                  </a:cubicBezTo>
                  <a:cubicBezTo>
                    <a:pt x="18319" y="5735"/>
                    <a:pt x="23776" y="2868"/>
                    <a:pt x="29233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2" name="形状32"/>
            <p:cNvSpPr txBox="1"/>
            <p:nvPr/>
          </p:nvSpPr>
          <p:spPr>
            <a:xfrm rot="21472507">
              <a:off x="124195" y="262946"/>
              <a:ext cx="29233" cy="17913"/>
            </a:xfrm>
            <a:custGeom>
              <a:gdLst>
                <a:gd name="connsiteX0" fmla="*/ 0 w 29233"/>
                <a:gd name="connsiteY0" fmla="*/ 17913 h 17913"/>
                <a:gd name="connsiteX1" fmla="*/ 4287 w 29233"/>
                <a:gd name="connsiteY1" fmla="*/ 14810 h 17913"/>
                <a:gd name="connsiteX2" fmla="*/ 18319 w 29233"/>
                <a:gd name="connsiteY2" fmla="*/ 5735 h 179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33" h="17913" fill="none">
                  <a:moveTo>
                    <a:pt x="0" y="17913"/>
                  </a:moveTo>
                  <a:cubicBezTo>
                    <a:pt x="4287" y="14810"/>
                    <a:pt x="8575" y="11707"/>
                    <a:pt x="13447" y="8721"/>
                  </a:cubicBezTo>
                  <a:cubicBezTo>
                    <a:pt x="18319" y="5735"/>
                    <a:pt x="23776" y="2868"/>
                    <a:pt x="29233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sp>
        <p:nvSpPr>
          <p:cNvPr id="33" name="形状2" title=""/>
          <p:cNvSpPr txBox="1"/>
          <p:nvPr/>
        </p:nvSpPr>
        <p:spPr>
          <a:xfrm>
            <a:off x="11087948" y="2294478"/>
            <a:ext cx="192026" cy="291250"/>
          </a:xfrm>
          <a:custGeom>
            <a:gdLst>
              <a:gd name="connsiteX0" fmla="*/ 85919 w 192026"/>
              <a:gd name="connsiteY0" fmla="*/ 17 h 291250"/>
              <a:gd name="connsiteX1" fmla="*/ 94033 w 192026"/>
              <a:gd name="connsiteY1" fmla="*/ -1454 h 291250"/>
              <a:gd name="connsiteX2" fmla="*/ 132243 w 192026"/>
              <a:gd name="connsiteY2" fmla="*/ 140014 h 291250"/>
              <a:gd name="connsiteX3" fmla="*/ 150984 w 192026"/>
              <a:gd name="connsiteY3" fmla="*/ 154393 h 291250"/>
              <a:gd name="connsiteX4" fmla="*/ 107696 w 192026"/>
              <a:gd name="connsiteY4" fmla="*/ 204494 h 291250"/>
              <a:gd name="connsiteX5" fmla="*/ 93380 w 192026"/>
              <a:gd name="connsiteY5" fmla="*/ 251163 h 291250"/>
              <a:gd name="connsiteX6" fmla="*/ 52983 w 192026"/>
              <a:gd name="connsiteY6" fmla="*/ 156745 h 291250"/>
              <a:gd name="connsiteX7" fmla="*/ 21002 w 192026"/>
              <a:gd name="connsiteY7" fmla="*/ 146387 h 291250"/>
              <a:gd name="connsiteX8" fmla="*/ 78751 w 192026"/>
              <a:gd name="connsiteY8" fmla="*/ 125840 h 291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2026" h="291250">
                <a:moveTo>
                  <a:pt x="85919" y="17"/>
                </a:moveTo>
                <a:cubicBezTo>
                  <a:pt x="94033" y="-1454"/>
                  <a:pt x="96874" y="93917"/>
                  <a:pt x="114558" y="116966"/>
                </a:cubicBezTo>
                <a:cubicBezTo>
                  <a:pt x="132243" y="140014"/>
                  <a:pt x="151727" y="132629"/>
                  <a:pt x="192026" y="138308"/>
                </a:cubicBezTo>
                <a:cubicBezTo>
                  <a:pt x="150984" y="154393"/>
                  <a:pt x="139543" y="153513"/>
                  <a:pt x="123619" y="179003"/>
                </a:cubicBezTo>
                <a:cubicBezTo>
                  <a:pt x="107696" y="204494"/>
                  <a:pt x="105074" y="291388"/>
                  <a:pt x="96482" y="291250"/>
                </a:cubicBezTo>
                <a:cubicBezTo>
                  <a:pt x="93380" y="251163"/>
                  <a:pt x="85144" y="203071"/>
                  <a:pt x="69064" y="179908"/>
                </a:cubicBezTo>
                <a:cubicBezTo>
                  <a:pt x="52983" y="156745"/>
                  <a:pt x="25776" y="161097"/>
                  <a:pt x="0" y="152271"/>
                </a:cubicBezTo>
                <a:cubicBezTo>
                  <a:pt x="21002" y="146387"/>
                  <a:pt x="47263" y="143397"/>
                  <a:pt x="63007" y="134618"/>
                </a:cubicBezTo>
                <a:cubicBezTo>
                  <a:pt x="78751" y="125840"/>
                  <a:pt x="78281" y="44884"/>
                  <a:pt x="85919" y="17"/>
                </a:cubicBezTo>
                <a:close/>
              </a:path>
            </a:pathLst>
          </a:custGeom>
          <a:solidFill>
            <a:srgbClr val="FEBF0F"/>
          </a:solidFill>
          <a:ln w="1905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grpSp>
        <p:nvGrpSpPr>
          <p:cNvPr id="34" name="组合2" title=""/>
          <p:cNvGrpSpPr/>
          <p:nvPr/>
        </p:nvGrpSpPr>
        <p:grpSpPr>
          <a:xfrm>
            <a:off x="3257921" y="1060875"/>
            <a:ext cx="5127731" cy="2262417"/>
            <a:chExt cx="5127731" cy="2262417"/>
          </a:xfrm>
        </p:grpSpPr>
        <p:sp>
          <p:nvSpPr>
            <p:cNvPr id="35" name="形状38"/>
            <p:cNvSpPr txBox="1"/>
            <p:nvPr/>
          </p:nvSpPr>
          <p:spPr>
            <a:xfrm>
              <a:off x="643967" y="1145172"/>
              <a:ext cx="4213641" cy="1098623"/>
            </a:xfrm>
            <a:custGeom>
              <a:gdLst>
                <a:gd name="connsiteX0" fmla="*/ 1980217 w 4213641"/>
                <a:gd name="connsiteY0" fmla="*/ 305 h 1098623"/>
                <a:gd name="connsiteX1" fmla="*/ 3470535 w 4213641"/>
                <a:gd name="connsiteY1" fmla="*/ -13145 h 1098623"/>
                <a:gd name="connsiteX2" fmla="*/ 3525637 w 4213641"/>
                <a:gd name="connsiteY2" fmla="*/ 1095425 h 1098623"/>
                <a:gd name="connsiteX3" fmla="*/ 485661 w 4213641"/>
                <a:gd name="connsiteY3" fmla="*/ 950702 h 1098623"/>
                <a:gd name="connsiteX4" fmla="*/ 44284 w 4213641"/>
                <a:gd name="connsiteY4" fmla="*/ 370241 h 1098623"/>
                <a:gd name="connsiteX5" fmla="*/ 1548976 w 4213641"/>
                <a:gd name="connsiteY5" fmla="*/ 13273 h 10986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13641" h="1098623">
                  <a:moveTo>
                    <a:pt x="1980217" y="305"/>
                  </a:moveTo>
                  <a:cubicBezTo>
                    <a:pt x="3470535" y="-13145"/>
                    <a:pt x="4694431" y="420555"/>
                    <a:pt x="4026743" y="806161"/>
                  </a:cubicBezTo>
                  <a:cubicBezTo>
                    <a:pt x="3525637" y="1095425"/>
                    <a:pt x="2170634" y="1166638"/>
                    <a:pt x="1144930" y="1035204"/>
                  </a:cubicBezTo>
                  <a:cubicBezTo>
                    <a:pt x="485661" y="950702"/>
                    <a:pt x="-42291" y="740926"/>
                    <a:pt x="2674" y="547580"/>
                  </a:cubicBezTo>
                  <a:cubicBezTo>
                    <a:pt x="44284" y="370241"/>
                    <a:pt x="669102" y="100124"/>
                    <a:pt x="1329937" y="34890"/>
                  </a:cubicBezTo>
                  <a:cubicBezTo>
                    <a:pt x="1548976" y="13273"/>
                    <a:pt x="1767315" y="2226"/>
                    <a:pt x="1980217" y="305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38100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pic>
          <p:nvPicPr>
            <p:cNvPr id="36" name="图片1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149918" y="111110"/>
              <a:ext cx="1852517" cy="1449600"/>
            </a:xfrm>
            <a:prstGeom prst="rect">
              <a:avLst/>
            </a:prstGeom>
          </p:spPr>
        </p:pic>
        <p:pic>
          <p:nvPicPr>
            <p:cNvPr id="37" name="图片2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218392" y="0"/>
              <a:ext cx="1045358" cy="1396277"/>
            </a:xfrm>
            <a:prstGeom prst="rect">
              <a:avLst/>
            </a:prstGeom>
          </p:spPr>
        </p:pic>
        <p:pic>
          <p:nvPicPr>
            <p:cNvPr id="38" name="图片3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220295"/>
              <a:ext cx="1852517" cy="1449600"/>
            </a:xfrm>
            <a:prstGeom prst="rect">
              <a:avLst/>
            </a:prstGeom>
          </p:spPr>
        </p:pic>
        <p:pic>
          <p:nvPicPr>
            <p:cNvPr id="39" name="图片4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84306" y="1670076"/>
              <a:ext cx="4543425" cy="592341"/>
            </a:xfrm>
            <a:prstGeom prst="rect">
              <a:avLst/>
            </a:prstGeom>
          </p:spPr>
        </p:pic>
        <p:sp>
          <p:nvSpPr>
            <p:cNvPr id="40" name="形状39"/>
            <p:cNvSpPr txBox="1"/>
            <p:nvPr/>
          </p:nvSpPr>
          <p:spPr>
            <a:xfrm>
              <a:off x="3911462" y="1548642"/>
              <a:ext cx="192026" cy="291250"/>
            </a:xfrm>
            <a:custGeom>
              <a:gdLst>
                <a:gd name="connsiteX0" fmla="*/ 85919 w 192026"/>
                <a:gd name="connsiteY0" fmla="*/ 17 h 291250"/>
                <a:gd name="connsiteX1" fmla="*/ 94033 w 192026"/>
                <a:gd name="connsiteY1" fmla="*/ -1454 h 291250"/>
                <a:gd name="connsiteX2" fmla="*/ 132243 w 192026"/>
                <a:gd name="connsiteY2" fmla="*/ 140014 h 291250"/>
                <a:gd name="connsiteX3" fmla="*/ 150984 w 192026"/>
                <a:gd name="connsiteY3" fmla="*/ 154393 h 291250"/>
                <a:gd name="connsiteX4" fmla="*/ 107696 w 192026"/>
                <a:gd name="connsiteY4" fmla="*/ 204494 h 291250"/>
                <a:gd name="connsiteX5" fmla="*/ 93380 w 192026"/>
                <a:gd name="connsiteY5" fmla="*/ 251163 h 291250"/>
                <a:gd name="connsiteX6" fmla="*/ 52983 w 192026"/>
                <a:gd name="connsiteY6" fmla="*/ 156745 h 291250"/>
                <a:gd name="connsiteX7" fmla="*/ 21002 w 192026"/>
                <a:gd name="connsiteY7" fmla="*/ 146387 h 291250"/>
                <a:gd name="connsiteX8" fmla="*/ 78751 w 192026"/>
                <a:gd name="connsiteY8" fmla="*/ 125840 h 2912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2026" h="291250">
                  <a:moveTo>
                    <a:pt x="85919" y="17"/>
                  </a:moveTo>
                  <a:cubicBezTo>
                    <a:pt x="94033" y="-1454"/>
                    <a:pt x="96874" y="93917"/>
                    <a:pt x="114558" y="116966"/>
                  </a:cubicBezTo>
                  <a:cubicBezTo>
                    <a:pt x="132243" y="140014"/>
                    <a:pt x="151727" y="132629"/>
                    <a:pt x="192026" y="138308"/>
                  </a:cubicBezTo>
                  <a:cubicBezTo>
                    <a:pt x="150984" y="154393"/>
                    <a:pt x="139543" y="153513"/>
                    <a:pt x="123619" y="179003"/>
                  </a:cubicBezTo>
                  <a:cubicBezTo>
                    <a:pt x="107696" y="204494"/>
                    <a:pt x="105074" y="291388"/>
                    <a:pt x="96482" y="291250"/>
                  </a:cubicBezTo>
                  <a:cubicBezTo>
                    <a:pt x="93380" y="251163"/>
                    <a:pt x="85144" y="203071"/>
                    <a:pt x="69064" y="179908"/>
                  </a:cubicBezTo>
                  <a:cubicBezTo>
                    <a:pt x="52983" y="156745"/>
                    <a:pt x="25776" y="161097"/>
                    <a:pt x="0" y="152271"/>
                  </a:cubicBezTo>
                  <a:cubicBezTo>
                    <a:pt x="21002" y="146387"/>
                    <a:pt x="47263" y="143397"/>
                    <a:pt x="63007" y="134618"/>
                  </a:cubicBezTo>
                  <a:cubicBezTo>
                    <a:pt x="78751" y="125840"/>
                    <a:pt x="78281" y="44884"/>
                    <a:pt x="85919" y="17"/>
                  </a:cubicBezTo>
                  <a:close/>
                </a:path>
              </a:pathLst>
            </a:custGeom>
            <a:solidFill>
              <a:srgbClr val="FEBF0F"/>
            </a:solidFill>
            <a:ln w="19050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1" name="形状40"/>
            <p:cNvSpPr txBox="1"/>
            <p:nvPr/>
          </p:nvSpPr>
          <p:spPr>
            <a:xfrm>
              <a:off x="2644183" y="1298740"/>
              <a:ext cx="192026" cy="291250"/>
            </a:xfrm>
            <a:custGeom>
              <a:gdLst>
                <a:gd name="connsiteX0" fmla="*/ 85919 w 192026"/>
                <a:gd name="connsiteY0" fmla="*/ 17 h 291250"/>
                <a:gd name="connsiteX1" fmla="*/ 94033 w 192026"/>
                <a:gd name="connsiteY1" fmla="*/ -1454 h 291250"/>
                <a:gd name="connsiteX2" fmla="*/ 132243 w 192026"/>
                <a:gd name="connsiteY2" fmla="*/ 140014 h 291250"/>
                <a:gd name="connsiteX3" fmla="*/ 150984 w 192026"/>
                <a:gd name="connsiteY3" fmla="*/ 154393 h 291250"/>
                <a:gd name="connsiteX4" fmla="*/ 107696 w 192026"/>
                <a:gd name="connsiteY4" fmla="*/ 204494 h 291250"/>
                <a:gd name="connsiteX5" fmla="*/ 93380 w 192026"/>
                <a:gd name="connsiteY5" fmla="*/ 251163 h 291250"/>
                <a:gd name="connsiteX6" fmla="*/ 52983 w 192026"/>
                <a:gd name="connsiteY6" fmla="*/ 156745 h 291250"/>
                <a:gd name="connsiteX7" fmla="*/ 21002 w 192026"/>
                <a:gd name="connsiteY7" fmla="*/ 146387 h 291250"/>
                <a:gd name="connsiteX8" fmla="*/ 78751 w 192026"/>
                <a:gd name="connsiteY8" fmla="*/ 125840 h 2912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2026" h="291250">
                  <a:moveTo>
                    <a:pt x="85919" y="17"/>
                  </a:moveTo>
                  <a:cubicBezTo>
                    <a:pt x="94033" y="-1454"/>
                    <a:pt x="96874" y="93917"/>
                    <a:pt x="114558" y="116966"/>
                  </a:cubicBezTo>
                  <a:cubicBezTo>
                    <a:pt x="132243" y="140014"/>
                    <a:pt x="151727" y="132629"/>
                    <a:pt x="192026" y="138308"/>
                  </a:cubicBezTo>
                  <a:cubicBezTo>
                    <a:pt x="150984" y="154393"/>
                    <a:pt x="139543" y="153513"/>
                    <a:pt x="123619" y="179003"/>
                  </a:cubicBezTo>
                  <a:cubicBezTo>
                    <a:pt x="107696" y="204494"/>
                    <a:pt x="105074" y="291388"/>
                    <a:pt x="96482" y="291250"/>
                  </a:cubicBezTo>
                  <a:cubicBezTo>
                    <a:pt x="93380" y="251163"/>
                    <a:pt x="85144" y="203071"/>
                    <a:pt x="69064" y="179908"/>
                  </a:cubicBezTo>
                  <a:cubicBezTo>
                    <a:pt x="52983" y="156745"/>
                    <a:pt x="25776" y="161097"/>
                    <a:pt x="0" y="152271"/>
                  </a:cubicBezTo>
                  <a:cubicBezTo>
                    <a:pt x="21002" y="146387"/>
                    <a:pt x="47263" y="143397"/>
                    <a:pt x="63007" y="134618"/>
                  </a:cubicBezTo>
                  <a:cubicBezTo>
                    <a:pt x="78751" y="125840"/>
                    <a:pt x="78281" y="44884"/>
                    <a:pt x="85919" y="17"/>
                  </a:cubicBezTo>
                  <a:close/>
                </a:path>
              </a:pathLst>
            </a:custGeom>
            <a:solidFill>
              <a:srgbClr val="FEBF0F"/>
            </a:solidFill>
            <a:ln w="19050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2" name="形状41"/>
            <p:cNvSpPr txBox="1"/>
            <p:nvPr/>
          </p:nvSpPr>
          <p:spPr>
            <a:xfrm>
              <a:off x="1440823" y="1576433"/>
              <a:ext cx="192026" cy="291250"/>
            </a:xfrm>
            <a:custGeom>
              <a:gdLst>
                <a:gd name="connsiteX0" fmla="*/ 85919 w 192026"/>
                <a:gd name="connsiteY0" fmla="*/ 17 h 291250"/>
                <a:gd name="connsiteX1" fmla="*/ 94033 w 192026"/>
                <a:gd name="connsiteY1" fmla="*/ -1454 h 291250"/>
                <a:gd name="connsiteX2" fmla="*/ 132243 w 192026"/>
                <a:gd name="connsiteY2" fmla="*/ 140014 h 291250"/>
                <a:gd name="connsiteX3" fmla="*/ 150984 w 192026"/>
                <a:gd name="connsiteY3" fmla="*/ 154393 h 291250"/>
                <a:gd name="connsiteX4" fmla="*/ 107696 w 192026"/>
                <a:gd name="connsiteY4" fmla="*/ 204494 h 291250"/>
                <a:gd name="connsiteX5" fmla="*/ 93380 w 192026"/>
                <a:gd name="connsiteY5" fmla="*/ 251163 h 291250"/>
                <a:gd name="connsiteX6" fmla="*/ 52983 w 192026"/>
                <a:gd name="connsiteY6" fmla="*/ 156745 h 291250"/>
                <a:gd name="connsiteX7" fmla="*/ 21002 w 192026"/>
                <a:gd name="connsiteY7" fmla="*/ 146387 h 291250"/>
                <a:gd name="connsiteX8" fmla="*/ 78751 w 192026"/>
                <a:gd name="connsiteY8" fmla="*/ 125840 h 2912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2026" h="291250">
                  <a:moveTo>
                    <a:pt x="85919" y="17"/>
                  </a:moveTo>
                  <a:cubicBezTo>
                    <a:pt x="94033" y="-1454"/>
                    <a:pt x="96874" y="93917"/>
                    <a:pt x="114558" y="116966"/>
                  </a:cubicBezTo>
                  <a:cubicBezTo>
                    <a:pt x="132243" y="140014"/>
                    <a:pt x="151727" y="132629"/>
                    <a:pt x="192026" y="138308"/>
                  </a:cubicBezTo>
                  <a:cubicBezTo>
                    <a:pt x="150984" y="154393"/>
                    <a:pt x="139543" y="153513"/>
                    <a:pt x="123619" y="179003"/>
                  </a:cubicBezTo>
                  <a:cubicBezTo>
                    <a:pt x="107696" y="204494"/>
                    <a:pt x="105074" y="291388"/>
                    <a:pt x="96482" y="291250"/>
                  </a:cubicBezTo>
                  <a:cubicBezTo>
                    <a:pt x="93380" y="251163"/>
                    <a:pt x="85144" y="203071"/>
                    <a:pt x="69064" y="179908"/>
                  </a:cubicBezTo>
                  <a:cubicBezTo>
                    <a:pt x="52983" y="156745"/>
                    <a:pt x="25776" y="161097"/>
                    <a:pt x="0" y="152271"/>
                  </a:cubicBezTo>
                  <a:cubicBezTo>
                    <a:pt x="21002" y="146387"/>
                    <a:pt x="47263" y="143397"/>
                    <a:pt x="63007" y="134618"/>
                  </a:cubicBezTo>
                  <a:cubicBezTo>
                    <a:pt x="78751" y="125840"/>
                    <a:pt x="78281" y="44884"/>
                    <a:pt x="85919" y="17"/>
                  </a:cubicBezTo>
                  <a:close/>
                </a:path>
              </a:pathLst>
            </a:custGeom>
            <a:solidFill>
              <a:srgbClr val="FEBF0F"/>
            </a:solidFill>
            <a:ln w="19050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sp>
        <p:nvSpPr>
          <p:cNvPr id="43" name="文本2" title=""/>
          <p:cNvSpPr txBox="1"/>
          <p:nvPr/>
        </p:nvSpPr>
        <p:spPr>
          <a:xfrm>
            <a:off x="5492744" y="2464089"/>
            <a:ext cx="1253395" cy="153055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4299" b="1" i="0">
                <a:solidFill>
                  <a:srgbClr val="000000"/>
                </a:solidFill>
                <a:latin typeface="叶根友蚕燕隶书(3500)"/>
                <a:ea typeface="叶根友蚕燕隶书(3500)"/>
              </a:rPr>
              <a:t>22.1</a:t>
            </a:r>
          </a:p>
        </p:txBody>
      </p:sp>
      <p:sp>
        <p:nvSpPr>
          <p:cNvPr id="44" name="文本3" title=""/>
          <p:cNvSpPr txBox="1"/>
          <p:nvPr/>
        </p:nvSpPr>
        <p:spPr>
          <a:xfrm>
            <a:off x="3021311" y="4946533"/>
            <a:ext cx="7408859" cy="55264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499" b="0" i="0">
                <a:solidFill>
                  <a:srgbClr val="000000"/>
                </a:solidFill>
                <a:latin typeface="隶书"/>
                <a:ea typeface="隶书"/>
              </a:rPr>
              <a:t>主讲人：姜俊娜    单位：安平县北郭村农业中学</a:t>
            </a:r>
          </a:p>
        </p:txBody>
      </p:sp>
      <p:sp>
        <p:nvSpPr>
          <p:cNvPr id="45" name="形状3" title=""/>
          <p:cNvSpPr txBox="1"/>
          <p:nvPr/>
        </p:nvSpPr>
        <p:spPr>
          <a:xfrm rot="6300000">
            <a:off x="7354614" y="2410692"/>
            <a:ext cx="1214037" cy="4786093"/>
          </a:xfrm>
          <a:custGeom>
            <a:gdLst>
              <a:gd name="connsiteX0" fmla="*/ 1214037 w 1214037"/>
              <a:gd name="connsiteY0" fmla="*/ 4786093 h 4786093"/>
              <a:gd name="connsiteX1" fmla="*/ 1175315 w 1214037"/>
              <a:gd name="connsiteY1" fmla="*/ 4677463 h 4786093"/>
              <a:gd name="connsiteX2" fmla="*/ 1118828 w 1214037"/>
              <a:gd name="connsiteY2" fmla="*/ 4417297 h 4786093"/>
              <a:gd name="connsiteX3" fmla="*/ 908089 w 1214037"/>
              <a:gd name="connsiteY3" fmla="*/ 3810409 h 47860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4037" h="4786093" fill="none">
                <a:moveTo>
                  <a:pt x="1214037" y="4786093"/>
                </a:moveTo>
                <a:cubicBezTo>
                  <a:pt x="1175315" y="4677463"/>
                  <a:pt x="1156596" y="4604381"/>
                  <a:pt x="1144321" y="4543579"/>
                </a:cubicBezTo>
                <a:cubicBezTo>
                  <a:pt x="1118828" y="4417297"/>
                  <a:pt x="1121134" y="4343984"/>
                  <a:pt x="1029773" y="4115174"/>
                </a:cubicBezTo>
                <a:cubicBezTo>
                  <a:pt x="908089" y="3810409"/>
                  <a:pt x="97160" y="308526"/>
                  <a:pt x="0" y="0"/>
                </a:cubicBezTo>
              </a:path>
            </a:pathLst>
          </a:custGeom>
          <a:ln w="9525">
            <a:solidFill>
              <a:srgbClr val="3F3F3F"/>
            </a:solidFill>
            <a:prstDash val="dashDot"/>
            <a:headEnd type="arrow" w="sm" len="sm"/>
            <a:tailEnd type="arrow" w="sm" len="sm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46" name="形状4" title=""/>
          <p:cNvSpPr txBox="1"/>
          <p:nvPr/>
        </p:nvSpPr>
        <p:spPr>
          <a:xfrm>
            <a:off x="3401882" y="4092969"/>
            <a:ext cx="324679" cy="291398"/>
          </a:xfrm>
          <a:custGeom>
            <a:gdLst>
              <a:gd name="connsiteX0" fmla="*/ 0 w 324679"/>
              <a:gd name="connsiteY0" fmla="*/ 147305 h 291398"/>
              <a:gd name="connsiteX1" fmla="*/ 80388 w 324679"/>
              <a:gd name="connsiteY1" fmla="*/ 159783 h 291398"/>
              <a:gd name="connsiteX2" fmla="*/ 170997 w 324679"/>
              <a:gd name="connsiteY2" fmla="*/ 80027 h 291398"/>
              <a:gd name="connsiteX3" fmla="*/ 248680 w 324679"/>
              <a:gd name="connsiteY3" fmla="*/ 186886 h 291398"/>
              <a:gd name="connsiteX4" fmla="*/ 161092 w 324679"/>
              <a:gd name="connsiteY4" fmla="*/ 220640 h 291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4679" h="291398" fill="none">
                <a:moveTo>
                  <a:pt x="0" y="147305"/>
                </a:moveTo>
                <a:cubicBezTo>
                  <a:pt x="80388" y="159783"/>
                  <a:pt x="131735" y="52708"/>
                  <a:pt x="171058" y="0"/>
                </a:cubicBezTo>
                <a:cubicBezTo>
                  <a:pt x="170997" y="80027"/>
                  <a:pt x="250258" y="128013"/>
                  <a:pt x="324679" y="177766"/>
                </a:cubicBezTo>
                <a:cubicBezTo>
                  <a:pt x="248680" y="186886"/>
                  <a:pt x="205449" y="234130"/>
                  <a:pt x="179806" y="291398"/>
                </a:cubicBezTo>
                <a:cubicBezTo>
                  <a:pt x="161092" y="220640"/>
                  <a:pt x="89617" y="178886"/>
                  <a:pt x="0" y="162144"/>
                </a:cubicBezTo>
              </a:path>
            </a:pathLst>
          </a:custGeom>
          <a:ln w="9525">
            <a:solidFill>
              <a:srgbClr val="3F3F3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47" name="形状5" title=""/>
          <p:cNvSpPr txBox="1"/>
          <p:nvPr/>
        </p:nvSpPr>
        <p:spPr>
          <a:xfrm>
            <a:off x="10038378" y="4546387"/>
            <a:ext cx="324679" cy="291398"/>
          </a:xfrm>
          <a:custGeom>
            <a:gdLst>
              <a:gd name="connsiteX0" fmla="*/ 0 w 324679"/>
              <a:gd name="connsiteY0" fmla="*/ 147305 h 291398"/>
              <a:gd name="connsiteX1" fmla="*/ 80388 w 324679"/>
              <a:gd name="connsiteY1" fmla="*/ 159783 h 291398"/>
              <a:gd name="connsiteX2" fmla="*/ 170997 w 324679"/>
              <a:gd name="connsiteY2" fmla="*/ 80027 h 291398"/>
              <a:gd name="connsiteX3" fmla="*/ 248680 w 324679"/>
              <a:gd name="connsiteY3" fmla="*/ 186886 h 291398"/>
              <a:gd name="connsiteX4" fmla="*/ 161092 w 324679"/>
              <a:gd name="connsiteY4" fmla="*/ 220640 h 291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4679" h="291398" fill="none">
                <a:moveTo>
                  <a:pt x="0" y="147305"/>
                </a:moveTo>
                <a:cubicBezTo>
                  <a:pt x="80388" y="159783"/>
                  <a:pt x="131735" y="52708"/>
                  <a:pt x="171058" y="0"/>
                </a:cubicBezTo>
                <a:cubicBezTo>
                  <a:pt x="170997" y="80027"/>
                  <a:pt x="250258" y="128013"/>
                  <a:pt x="324679" y="177766"/>
                </a:cubicBezTo>
                <a:cubicBezTo>
                  <a:pt x="248680" y="186886"/>
                  <a:pt x="205449" y="234130"/>
                  <a:pt x="179806" y="291398"/>
                </a:cubicBezTo>
                <a:cubicBezTo>
                  <a:pt x="161092" y="220640"/>
                  <a:pt x="89617" y="178886"/>
                  <a:pt x="0" y="162144"/>
                </a:cubicBezTo>
              </a:path>
            </a:pathLst>
          </a:custGeom>
          <a:ln w="9525">
            <a:solidFill>
              <a:srgbClr val="3F3F3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48" name="形状6" title=""/>
          <p:cNvSpPr txBox="1"/>
          <p:nvPr/>
        </p:nvSpPr>
        <p:spPr>
          <a:xfrm rot="6300000">
            <a:off x="5528605" y="1364523"/>
            <a:ext cx="1423416" cy="5558314"/>
          </a:xfrm>
          <a:custGeom>
            <a:gdLst>
              <a:gd name="connsiteX0" fmla="*/ 1423416 w 1423416"/>
              <a:gd name="connsiteY0" fmla="*/ 5558314 h 5558314"/>
              <a:gd name="connsiteX1" fmla="*/ 1378016 w 1423416"/>
              <a:gd name="connsiteY1" fmla="*/ 5432157 h 5558314"/>
              <a:gd name="connsiteX2" fmla="*/ 1311786 w 1423416"/>
              <a:gd name="connsiteY2" fmla="*/ 5130014 h 5558314"/>
              <a:gd name="connsiteX3" fmla="*/ 1064702 w 1423416"/>
              <a:gd name="connsiteY3" fmla="*/ 4425206 h 55583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23416" h="5558314" fill="none">
                <a:moveTo>
                  <a:pt x="1423416" y="5558314"/>
                </a:moveTo>
                <a:cubicBezTo>
                  <a:pt x="1378016" y="5432157"/>
                  <a:pt x="1356068" y="5347283"/>
                  <a:pt x="1341676" y="5276671"/>
                </a:cubicBezTo>
                <a:cubicBezTo>
                  <a:pt x="1311786" y="5130014"/>
                  <a:pt x="1314490" y="5044872"/>
                  <a:pt x="1207373" y="4779144"/>
                </a:cubicBezTo>
                <a:cubicBezTo>
                  <a:pt x="1064702" y="4425206"/>
                  <a:pt x="113917" y="358305"/>
                  <a:pt x="0" y="0"/>
                </a:cubicBezTo>
              </a:path>
            </a:pathLst>
          </a:custGeom>
          <a:ln w="9525">
            <a:solidFill>
              <a:srgbClr val="3F3F3F"/>
            </a:solidFill>
            <a:prstDash val="dashDot"/>
            <a:headEnd type="arrow" w="sm" len="sm"/>
            <a:tailEnd type="arrow" w="sm" len="sm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49" name="文本4" title=""/>
          <p:cNvSpPr txBox="1"/>
          <p:nvPr/>
        </p:nvSpPr>
        <p:spPr>
          <a:xfrm>
            <a:off x="4359840" y="4088254"/>
            <a:ext cx="3760784" cy="55264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499" b="0" i="0">
                <a:solidFill>
                  <a:srgbClr val="000000"/>
                </a:solidFill>
                <a:latin typeface="隶书"/>
                <a:ea typeface="隶书"/>
              </a:rPr>
              <a:t>冀教版 八年级下册 数学</a:t>
            </a:r>
          </a:p>
        </p:txBody>
      </p:sp>
      <p:grpSp>
        <p:nvGrpSpPr>
          <p:cNvPr id="50" name="组合3" title=""/>
          <p:cNvGrpSpPr/>
          <p:nvPr/>
        </p:nvGrpSpPr>
        <p:grpSpPr>
          <a:xfrm>
            <a:off x="-320881" y="1971989"/>
            <a:ext cx="3523052" cy="7040356"/>
            <a:chExt cx="3523052" cy="7040356"/>
          </a:xfrm>
        </p:grpSpPr>
        <p:sp>
          <p:nvSpPr>
            <p:cNvPr id="51" name="形状42"/>
            <p:cNvSpPr txBox="1"/>
            <p:nvPr/>
          </p:nvSpPr>
          <p:spPr>
            <a:xfrm rot="6300000">
              <a:off x="2309015" y="2254263"/>
              <a:ext cx="1214037" cy="4786093"/>
            </a:xfrm>
            <a:custGeom>
              <a:gdLst>
                <a:gd name="connsiteX0" fmla="*/ 1214037 w 1214037"/>
                <a:gd name="connsiteY0" fmla="*/ 4786094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4" fill="none">
                  <a:moveTo>
                    <a:pt x="1214037" y="4786094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4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52" name="形状43"/>
            <p:cNvSpPr txBox="1"/>
            <p:nvPr/>
          </p:nvSpPr>
          <p:spPr>
            <a:xfrm rot="11598000">
              <a:off x="0" y="0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1"/>
                    <a:pt x="1144321" y="4543579"/>
                  </a:cubicBezTo>
                  <a:cubicBezTo>
                    <a:pt x="1118828" y="4417297"/>
                    <a:pt x="1121134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53" name="组合4" title=""/>
          <p:cNvGrpSpPr/>
          <p:nvPr/>
        </p:nvGrpSpPr>
        <p:grpSpPr>
          <a:xfrm>
            <a:off x="9010974" y="-2140468"/>
            <a:ext cx="3484174" cy="7053277"/>
            <a:chExt cx="3484174" cy="7053277"/>
          </a:xfrm>
        </p:grpSpPr>
        <p:sp>
          <p:nvSpPr>
            <p:cNvPr id="54" name="形状44"/>
            <p:cNvSpPr txBox="1"/>
            <p:nvPr/>
          </p:nvSpPr>
          <p:spPr>
            <a:xfrm rot="11700000">
              <a:off x="2270137" y="2267184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85426 w 1214037"/>
                <a:gd name="connsiteY3" fmla="*/ 4004104 h 4786093"/>
                <a:gd name="connsiteX4" fmla="*/ 616084 w 1214037"/>
                <a:gd name="connsiteY4" fmla="*/ 2515686 h 4786093"/>
                <a:gd name="connsiteX5" fmla="*/ 246126 w 1214037"/>
                <a:gd name="connsiteY5" fmla="*/ 983400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4" y="4343984"/>
                    <a:pt x="1029773" y="4115174"/>
                  </a:cubicBezTo>
                  <a:cubicBezTo>
                    <a:pt x="985426" y="4004104"/>
                    <a:pt x="849534" y="3468394"/>
                    <a:pt x="690009" y="2817377"/>
                  </a:cubicBezTo>
                  <a:cubicBezTo>
                    <a:pt x="616084" y="2515686"/>
                    <a:pt x="537083" y="2189232"/>
                    <a:pt x="459766" y="1868801"/>
                  </a:cubicBezTo>
                  <a:cubicBezTo>
                    <a:pt x="246126" y="983400"/>
                    <a:pt x="45342" y="143979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55" name="形状45"/>
            <p:cNvSpPr txBox="1"/>
            <p:nvPr/>
          </p:nvSpPr>
          <p:spPr>
            <a:xfrm rot="6300000">
              <a:off x="0" y="0"/>
              <a:ext cx="1214037" cy="4786093"/>
            </a:xfrm>
            <a:custGeom>
              <a:gdLst>
                <a:gd name="connsiteX0" fmla="*/ 1214037 w 1214037"/>
                <a:gd name="connsiteY0" fmla="*/ 4786094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4" fill="none">
                  <a:moveTo>
                    <a:pt x="1214037" y="4786094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4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sp>
        <p:nvSpPr>
          <p:cNvPr id="56" name="形状7" title=""/>
          <p:cNvSpPr txBox="1"/>
          <p:nvPr/>
        </p:nvSpPr>
        <p:spPr>
          <a:xfrm>
            <a:off x="2792275" y="5076381"/>
            <a:ext cx="192026" cy="291250"/>
          </a:xfrm>
          <a:custGeom>
            <a:gdLst>
              <a:gd name="connsiteX0" fmla="*/ 85919 w 192026"/>
              <a:gd name="connsiteY0" fmla="*/ 17 h 291250"/>
              <a:gd name="connsiteX1" fmla="*/ 94033 w 192026"/>
              <a:gd name="connsiteY1" fmla="*/ -1454 h 291250"/>
              <a:gd name="connsiteX2" fmla="*/ 132243 w 192026"/>
              <a:gd name="connsiteY2" fmla="*/ 140014 h 291250"/>
              <a:gd name="connsiteX3" fmla="*/ 150984 w 192026"/>
              <a:gd name="connsiteY3" fmla="*/ 154393 h 291250"/>
              <a:gd name="connsiteX4" fmla="*/ 107696 w 192026"/>
              <a:gd name="connsiteY4" fmla="*/ 204494 h 291250"/>
              <a:gd name="connsiteX5" fmla="*/ 93380 w 192026"/>
              <a:gd name="connsiteY5" fmla="*/ 251163 h 291250"/>
              <a:gd name="connsiteX6" fmla="*/ 52983 w 192026"/>
              <a:gd name="connsiteY6" fmla="*/ 156745 h 291250"/>
              <a:gd name="connsiteX7" fmla="*/ 21002 w 192026"/>
              <a:gd name="connsiteY7" fmla="*/ 146387 h 291250"/>
              <a:gd name="connsiteX8" fmla="*/ 78751 w 192026"/>
              <a:gd name="connsiteY8" fmla="*/ 125840 h 291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2026" h="291250">
                <a:moveTo>
                  <a:pt x="85919" y="17"/>
                </a:moveTo>
                <a:cubicBezTo>
                  <a:pt x="94033" y="-1454"/>
                  <a:pt x="96874" y="93917"/>
                  <a:pt x="114558" y="116966"/>
                </a:cubicBezTo>
                <a:cubicBezTo>
                  <a:pt x="132243" y="140014"/>
                  <a:pt x="151727" y="132629"/>
                  <a:pt x="192026" y="138308"/>
                </a:cubicBezTo>
                <a:cubicBezTo>
                  <a:pt x="150984" y="154393"/>
                  <a:pt x="139543" y="153513"/>
                  <a:pt x="123619" y="179003"/>
                </a:cubicBezTo>
                <a:cubicBezTo>
                  <a:pt x="107696" y="204494"/>
                  <a:pt x="105074" y="291388"/>
                  <a:pt x="96482" y="291250"/>
                </a:cubicBezTo>
                <a:cubicBezTo>
                  <a:pt x="93380" y="251163"/>
                  <a:pt x="85144" y="203071"/>
                  <a:pt x="69064" y="179908"/>
                </a:cubicBezTo>
                <a:cubicBezTo>
                  <a:pt x="52983" y="156745"/>
                  <a:pt x="25776" y="161097"/>
                  <a:pt x="0" y="152271"/>
                </a:cubicBezTo>
                <a:cubicBezTo>
                  <a:pt x="21002" y="146387"/>
                  <a:pt x="47263" y="143397"/>
                  <a:pt x="63007" y="134618"/>
                </a:cubicBezTo>
                <a:cubicBezTo>
                  <a:pt x="78751" y="125840"/>
                  <a:pt x="78281" y="44884"/>
                  <a:pt x="85919" y="17"/>
                </a:cubicBezTo>
                <a:close/>
              </a:path>
            </a:pathLst>
          </a:custGeom>
          <a:solidFill>
            <a:srgbClr val="FEBF0F"/>
          </a:solidFill>
          <a:ln w="1905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57" name="形状8" title=""/>
          <p:cNvSpPr txBox="1"/>
          <p:nvPr/>
        </p:nvSpPr>
        <p:spPr>
          <a:xfrm>
            <a:off x="974324" y="1214793"/>
            <a:ext cx="192026" cy="291250"/>
          </a:xfrm>
          <a:custGeom>
            <a:gdLst>
              <a:gd name="connsiteX0" fmla="*/ 85919 w 192026"/>
              <a:gd name="connsiteY0" fmla="*/ 17 h 291250"/>
              <a:gd name="connsiteX1" fmla="*/ 94033 w 192026"/>
              <a:gd name="connsiteY1" fmla="*/ -1454 h 291250"/>
              <a:gd name="connsiteX2" fmla="*/ 132243 w 192026"/>
              <a:gd name="connsiteY2" fmla="*/ 140014 h 291250"/>
              <a:gd name="connsiteX3" fmla="*/ 150984 w 192026"/>
              <a:gd name="connsiteY3" fmla="*/ 154393 h 291250"/>
              <a:gd name="connsiteX4" fmla="*/ 107696 w 192026"/>
              <a:gd name="connsiteY4" fmla="*/ 204494 h 291250"/>
              <a:gd name="connsiteX5" fmla="*/ 93380 w 192026"/>
              <a:gd name="connsiteY5" fmla="*/ 251163 h 291250"/>
              <a:gd name="connsiteX6" fmla="*/ 52983 w 192026"/>
              <a:gd name="connsiteY6" fmla="*/ 156745 h 291250"/>
              <a:gd name="connsiteX7" fmla="*/ 21002 w 192026"/>
              <a:gd name="connsiteY7" fmla="*/ 146387 h 291250"/>
              <a:gd name="connsiteX8" fmla="*/ 78751 w 192026"/>
              <a:gd name="connsiteY8" fmla="*/ 125840 h 291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2026" h="291250">
                <a:moveTo>
                  <a:pt x="85919" y="17"/>
                </a:moveTo>
                <a:cubicBezTo>
                  <a:pt x="94033" y="-1454"/>
                  <a:pt x="96874" y="93917"/>
                  <a:pt x="114558" y="116966"/>
                </a:cubicBezTo>
                <a:cubicBezTo>
                  <a:pt x="132243" y="140014"/>
                  <a:pt x="151727" y="132629"/>
                  <a:pt x="192026" y="138308"/>
                </a:cubicBezTo>
                <a:cubicBezTo>
                  <a:pt x="150984" y="154393"/>
                  <a:pt x="139543" y="153513"/>
                  <a:pt x="123619" y="179003"/>
                </a:cubicBezTo>
                <a:cubicBezTo>
                  <a:pt x="107696" y="204494"/>
                  <a:pt x="105074" y="291388"/>
                  <a:pt x="96482" y="291250"/>
                </a:cubicBezTo>
                <a:cubicBezTo>
                  <a:pt x="93380" y="251163"/>
                  <a:pt x="85144" y="203071"/>
                  <a:pt x="69064" y="179908"/>
                </a:cubicBezTo>
                <a:cubicBezTo>
                  <a:pt x="52983" y="156745"/>
                  <a:pt x="25776" y="161097"/>
                  <a:pt x="0" y="152271"/>
                </a:cubicBezTo>
                <a:cubicBezTo>
                  <a:pt x="21002" y="146387"/>
                  <a:pt x="47263" y="143397"/>
                  <a:pt x="63007" y="134618"/>
                </a:cubicBezTo>
                <a:cubicBezTo>
                  <a:pt x="78751" y="125840"/>
                  <a:pt x="78281" y="44884"/>
                  <a:pt x="85919" y="17"/>
                </a:cubicBezTo>
                <a:close/>
              </a:path>
            </a:pathLst>
          </a:custGeom>
          <a:solidFill>
            <a:srgbClr val="FEBF0F"/>
          </a:solidFill>
          <a:ln w="1905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58" name="形状9" title=""/>
          <p:cNvSpPr txBox="1"/>
          <p:nvPr/>
        </p:nvSpPr>
        <p:spPr>
          <a:xfrm>
            <a:off x="2350189" y="203178"/>
            <a:ext cx="192026" cy="291250"/>
          </a:xfrm>
          <a:custGeom>
            <a:gdLst>
              <a:gd name="connsiteX0" fmla="*/ 85919 w 192026"/>
              <a:gd name="connsiteY0" fmla="*/ 17 h 291250"/>
              <a:gd name="connsiteX1" fmla="*/ 94033 w 192026"/>
              <a:gd name="connsiteY1" fmla="*/ -1454 h 291250"/>
              <a:gd name="connsiteX2" fmla="*/ 132243 w 192026"/>
              <a:gd name="connsiteY2" fmla="*/ 140014 h 291250"/>
              <a:gd name="connsiteX3" fmla="*/ 150984 w 192026"/>
              <a:gd name="connsiteY3" fmla="*/ 154393 h 291250"/>
              <a:gd name="connsiteX4" fmla="*/ 107696 w 192026"/>
              <a:gd name="connsiteY4" fmla="*/ 204494 h 291250"/>
              <a:gd name="connsiteX5" fmla="*/ 93380 w 192026"/>
              <a:gd name="connsiteY5" fmla="*/ 251163 h 291250"/>
              <a:gd name="connsiteX6" fmla="*/ 52983 w 192026"/>
              <a:gd name="connsiteY6" fmla="*/ 156745 h 291250"/>
              <a:gd name="connsiteX7" fmla="*/ 21002 w 192026"/>
              <a:gd name="connsiteY7" fmla="*/ 146387 h 291250"/>
              <a:gd name="connsiteX8" fmla="*/ 78751 w 192026"/>
              <a:gd name="connsiteY8" fmla="*/ 125840 h 291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2026" h="291250">
                <a:moveTo>
                  <a:pt x="85919" y="17"/>
                </a:moveTo>
                <a:cubicBezTo>
                  <a:pt x="94033" y="-1454"/>
                  <a:pt x="96874" y="93917"/>
                  <a:pt x="114558" y="116966"/>
                </a:cubicBezTo>
                <a:cubicBezTo>
                  <a:pt x="132243" y="140014"/>
                  <a:pt x="151727" y="132629"/>
                  <a:pt x="192026" y="138308"/>
                </a:cubicBezTo>
                <a:cubicBezTo>
                  <a:pt x="150984" y="154393"/>
                  <a:pt x="139543" y="153513"/>
                  <a:pt x="123619" y="179003"/>
                </a:cubicBezTo>
                <a:cubicBezTo>
                  <a:pt x="107696" y="204494"/>
                  <a:pt x="105074" y="291388"/>
                  <a:pt x="96482" y="291250"/>
                </a:cubicBezTo>
                <a:cubicBezTo>
                  <a:pt x="93380" y="251163"/>
                  <a:pt x="85144" y="203071"/>
                  <a:pt x="69064" y="179908"/>
                </a:cubicBezTo>
                <a:cubicBezTo>
                  <a:pt x="52983" y="156745"/>
                  <a:pt x="25776" y="161097"/>
                  <a:pt x="0" y="152271"/>
                </a:cubicBezTo>
                <a:cubicBezTo>
                  <a:pt x="21002" y="146387"/>
                  <a:pt x="47263" y="143397"/>
                  <a:pt x="63007" y="134618"/>
                </a:cubicBezTo>
                <a:cubicBezTo>
                  <a:pt x="78751" y="125840"/>
                  <a:pt x="78281" y="44884"/>
                  <a:pt x="85919" y="17"/>
                </a:cubicBezTo>
                <a:close/>
              </a:path>
            </a:pathLst>
          </a:custGeom>
          <a:solidFill>
            <a:srgbClr val="FEBF0F"/>
          </a:solidFill>
          <a:ln w="1905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 title=""/>
          <p:cNvSpPr txBox="1"/>
          <p:nvPr/>
        </p:nvSpPr>
        <p:spPr>
          <a:xfrm rot="1905814">
            <a:off x="10004870" y="1267893"/>
            <a:ext cx="579969" cy="437631"/>
          </a:xfrm>
          <a:custGeom>
            <a:gdLst>
              <a:gd name="connsiteX0" fmla="*/ 485789 w 579969"/>
              <a:gd name="connsiteY0" fmla="*/ 67 h 437631"/>
              <a:gd name="connsiteX1" fmla="*/ 528832 w 579969"/>
              <a:gd name="connsiteY1" fmla="*/ -1566 h 437631"/>
              <a:gd name="connsiteX2" fmla="*/ 598585 w 579969"/>
              <a:gd name="connsiteY2" fmla="*/ 233091 h 437631"/>
              <a:gd name="connsiteX3" fmla="*/ 259450 w 579969"/>
              <a:gd name="connsiteY3" fmla="*/ 369229 h 437631"/>
              <a:gd name="connsiteX4" fmla="*/ 6285 w 579969"/>
              <a:gd name="connsiteY4" fmla="*/ -59314 h 437631"/>
              <a:gd name="connsiteX5" fmla="*/ 320060 w 579969"/>
              <a:gd name="connsiteY5" fmla="*/ 87251 h 4376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9969" h="437631">
                <a:moveTo>
                  <a:pt x="485789" y="67"/>
                </a:moveTo>
                <a:cubicBezTo>
                  <a:pt x="528832" y="-1566"/>
                  <a:pt x="563864" y="26228"/>
                  <a:pt x="578314" y="112154"/>
                </a:cubicBezTo>
                <a:cubicBezTo>
                  <a:pt x="598585" y="233091"/>
                  <a:pt x="427454" y="369306"/>
                  <a:pt x="350697" y="437631"/>
                </a:cubicBezTo>
                <a:cubicBezTo>
                  <a:pt x="259450" y="369229"/>
                  <a:pt x="-4520" y="260668"/>
                  <a:pt x="59" y="125147"/>
                </a:cubicBezTo>
                <a:cubicBezTo>
                  <a:pt x="6285" y="-59314"/>
                  <a:pt x="196375" y="14070"/>
                  <a:pt x="262019" y="120551"/>
                </a:cubicBezTo>
                <a:cubicBezTo>
                  <a:pt x="320060" y="87251"/>
                  <a:pt x="414051" y="2789"/>
                  <a:pt x="485789" y="67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3810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3" name="形状2" title=""/>
          <p:cNvSpPr txBox="1"/>
          <p:nvPr/>
        </p:nvSpPr>
        <p:spPr>
          <a:xfrm>
            <a:off x="11087948" y="2294478"/>
            <a:ext cx="192026" cy="291250"/>
          </a:xfrm>
          <a:custGeom>
            <a:gdLst>
              <a:gd name="connsiteX0" fmla="*/ 85919 w 192026"/>
              <a:gd name="connsiteY0" fmla="*/ 17 h 291250"/>
              <a:gd name="connsiteX1" fmla="*/ 94033 w 192026"/>
              <a:gd name="connsiteY1" fmla="*/ -1454 h 291250"/>
              <a:gd name="connsiteX2" fmla="*/ 132243 w 192026"/>
              <a:gd name="connsiteY2" fmla="*/ 140014 h 291250"/>
              <a:gd name="connsiteX3" fmla="*/ 150984 w 192026"/>
              <a:gd name="connsiteY3" fmla="*/ 154393 h 291250"/>
              <a:gd name="connsiteX4" fmla="*/ 107696 w 192026"/>
              <a:gd name="connsiteY4" fmla="*/ 204494 h 291250"/>
              <a:gd name="connsiteX5" fmla="*/ 93380 w 192026"/>
              <a:gd name="connsiteY5" fmla="*/ 251163 h 291250"/>
              <a:gd name="connsiteX6" fmla="*/ 52983 w 192026"/>
              <a:gd name="connsiteY6" fmla="*/ 156745 h 291250"/>
              <a:gd name="connsiteX7" fmla="*/ 21002 w 192026"/>
              <a:gd name="connsiteY7" fmla="*/ 146387 h 291250"/>
              <a:gd name="connsiteX8" fmla="*/ 78751 w 192026"/>
              <a:gd name="connsiteY8" fmla="*/ 125840 h 291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2026" h="291250">
                <a:moveTo>
                  <a:pt x="85919" y="17"/>
                </a:moveTo>
                <a:cubicBezTo>
                  <a:pt x="94033" y="-1454"/>
                  <a:pt x="96874" y="93917"/>
                  <a:pt x="114558" y="116966"/>
                </a:cubicBezTo>
                <a:cubicBezTo>
                  <a:pt x="132243" y="140014"/>
                  <a:pt x="151727" y="132629"/>
                  <a:pt x="192026" y="138308"/>
                </a:cubicBezTo>
                <a:cubicBezTo>
                  <a:pt x="150984" y="154393"/>
                  <a:pt x="139543" y="153513"/>
                  <a:pt x="123619" y="179003"/>
                </a:cubicBezTo>
                <a:cubicBezTo>
                  <a:pt x="107696" y="204494"/>
                  <a:pt x="105074" y="291388"/>
                  <a:pt x="96482" y="291250"/>
                </a:cubicBezTo>
                <a:cubicBezTo>
                  <a:pt x="93380" y="251163"/>
                  <a:pt x="85144" y="203071"/>
                  <a:pt x="69064" y="179908"/>
                </a:cubicBezTo>
                <a:cubicBezTo>
                  <a:pt x="52983" y="156745"/>
                  <a:pt x="25776" y="161097"/>
                  <a:pt x="0" y="152271"/>
                </a:cubicBezTo>
                <a:cubicBezTo>
                  <a:pt x="21002" y="146387"/>
                  <a:pt x="47263" y="143397"/>
                  <a:pt x="63007" y="134618"/>
                </a:cubicBezTo>
                <a:cubicBezTo>
                  <a:pt x="78751" y="125840"/>
                  <a:pt x="78281" y="44884"/>
                  <a:pt x="85919" y="17"/>
                </a:cubicBezTo>
                <a:close/>
              </a:path>
            </a:pathLst>
          </a:custGeom>
          <a:solidFill>
            <a:srgbClr val="FEBF0F"/>
          </a:solidFill>
          <a:ln w="1905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pic>
        <p:nvPicPr>
          <p:cNvPr id="4" name="图片1" title="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722" y="2118474"/>
            <a:ext cx="2087442" cy="1818142"/>
          </a:xfrm>
          <a:prstGeom prst="rect">
            <a:avLst/>
          </a:prstGeom>
        </p:spPr>
      </p:pic>
      <p:sp>
        <p:nvSpPr>
          <p:cNvPr id="5" name="文本1" title=""/>
          <p:cNvSpPr txBox="1"/>
          <p:nvPr/>
        </p:nvSpPr>
        <p:spPr>
          <a:xfrm>
            <a:off x="5053822" y="1511798"/>
            <a:ext cx="2472214" cy="80876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999" b="1" i="0">
                <a:solidFill>
                  <a:srgbClr val="315849"/>
                </a:solidFill>
                <a:latin typeface="华文楷体"/>
                <a:ea typeface="华文楷体"/>
              </a:rPr>
              <a:t>学习目标</a:t>
            </a:r>
          </a:p>
        </p:txBody>
      </p:sp>
      <p:grpSp>
        <p:nvGrpSpPr>
          <p:cNvPr id="6" name="组合1" title=""/>
          <p:cNvGrpSpPr/>
          <p:nvPr/>
        </p:nvGrpSpPr>
        <p:grpSpPr>
          <a:xfrm>
            <a:off x="3891782" y="3746925"/>
            <a:ext cx="7258364" cy="576904"/>
            <a:chExt cx="7258364" cy="576904"/>
          </a:xfrm>
        </p:grpSpPr>
        <p:pic>
          <p:nvPicPr>
            <p:cNvPr id="7" name="图片2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165621"/>
              <a:ext cx="355722" cy="299555"/>
            </a:xfrm>
            <a:prstGeom prst="rect">
              <a:avLst/>
            </a:prstGeom>
          </p:spPr>
        </p:pic>
        <p:sp>
          <p:nvSpPr>
            <p:cNvPr id="8" name="文本2"/>
            <p:cNvSpPr txBox="1"/>
            <p:nvPr/>
          </p:nvSpPr>
          <p:spPr>
            <a:xfrm>
              <a:off x="395030" y="0"/>
              <a:ext cx="6863334" cy="576904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2499" b="1" i="0">
                  <a:solidFill>
                    <a:srgbClr val="315849"/>
                  </a:solidFill>
                  <a:latin typeface="华文楷体"/>
                  <a:ea typeface="华文楷体"/>
                </a:rPr>
                <a:t>掌握平行四边形的判定方法.</a:t>
              </a:r>
            </a:p>
          </p:txBody>
        </p:sp>
      </p:grpSp>
      <p:grpSp>
        <p:nvGrpSpPr>
          <p:cNvPr id="9" name="组合2" title=""/>
          <p:cNvGrpSpPr/>
          <p:nvPr/>
        </p:nvGrpSpPr>
        <p:grpSpPr>
          <a:xfrm>
            <a:off x="-330717" y="1996644"/>
            <a:ext cx="3523052" cy="7040356"/>
            <a:chExt cx="3523052" cy="7040356"/>
          </a:xfrm>
        </p:grpSpPr>
        <p:sp>
          <p:nvSpPr>
            <p:cNvPr id="10" name="形状3"/>
            <p:cNvSpPr txBox="1"/>
            <p:nvPr/>
          </p:nvSpPr>
          <p:spPr>
            <a:xfrm rot="6300000">
              <a:off x="2309015" y="2254263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1"/>
                    <a:pt x="1144321" y="4543579"/>
                  </a:cubicBezTo>
                  <a:cubicBezTo>
                    <a:pt x="1118828" y="4417297"/>
                    <a:pt x="1121134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1" name="形状4"/>
            <p:cNvSpPr txBox="1"/>
            <p:nvPr/>
          </p:nvSpPr>
          <p:spPr>
            <a:xfrm rot="11598000">
              <a:off x="0" y="0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4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12" name="组合3" title=""/>
          <p:cNvGrpSpPr/>
          <p:nvPr/>
        </p:nvGrpSpPr>
        <p:grpSpPr>
          <a:xfrm>
            <a:off x="9001137" y="-2115813"/>
            <a:ext cx="3484174" cy="7053277"/>
            <a:chExt cx="3484174" cy="7053277"/>
          </a:xfrm>
        </p:grpSpPr>
        <p:sp>
          <p:nvSpPr>
            <p:cNvPr id="13" name="形状5"/>
            <p:cNvSpPr txBox="1"/>
            <p:nvPr/>
          </p:nvSpPr>
          <p:spPr>
            <a:xfrm rot="11700000">
              <a:off x="2270137" y="2267184"/>
              <a:ext cx="1214037" cy="4786093"/>
            </a:xfrm>
            <a:custGeom>
              <a:gdLst>
                <a:gd name="connsiteX0" fmla="*/ 1214037 w 1214037"/>
                <a:gd name="connsiteY0" fmla="*/ 4786094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85426 w 1214037"/>
                <a:gd name="connsiteY3" fmla="*/ 4004104 h 4786093"/>
                <a:gd name="connsiteX4" fmla="*/ 616084 w 1214037"/>
                <a:gd name="connsiteY4" fmla="*/ 2515686 h 4786093"/>
                <a:gd name="connsiteX5" fmla="*/ 246126 w 1214037"/>
                <a:gd name="connsiteY5" fmla="*/ 983400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4037" h="4786094" fill="none">
                  <a:moveTo>
                    <a:pt x="1214037" y="4786094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4" y="4343984"/>
                    <a:pt x="1029773" y="4115174"/>
                  </a:cubicBezTo>
                  <a:cubicBezTo>
                    <a:pt x="985426" y="4004104"/>
                    <a:pt x="849534" y="3468394"/>
                    <a:pt x="690009" y="2817377"/>
                  </a:cubicBezTo>
                  <a:cubicBezTo>
                    <a:pt x="616084" y="2515686"/>
                    <a:pt x="537083" y="2189233"/>
                    <a:pt x="459766" y="1868801"/>
                  </a:cubicBezTo>
                  <a:cubicBezTo>
                    <a:pt x="246126" y="983400"/>
                    <a:pt x="45342" y="143979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4" name="形状6"/>
            <p:cNvSpPr txBox="1"/>
            <p:nvPr/>
          </p:nvSpPr>
          <p:spPr>
            <a:xfrm rot="6300000">
              <a:off x="0" y="0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1"/>
                    <a:pt x="1144321" y="4543579"/>
                  </a:cubicBezTo>
                  <a:cubicBezTo>
                    <a:pt x="1118828" y="4417297"/>
                    <a:pt x="1121134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15" name="组合4" title=""/>
          <p:cNvGrpSpPr/>
          <p:nvPr/>
        </p:nvGrpSpPr>
        <p:grpSpPr>
          <a:xfrm>
            <a:off x="252698" y="5026584"/>
            <a:ext cx="1101917" cy="1595215"/>
            <a:chExt cx="1101917" cy="1595215"/>
          </a:xfrm>
        </p:grpSpPr>
        <p:sp>
          <p:nvSpPr>
            <p:cNvPr id="16" name="形状7"/>
            <p:cNvSpPr txBox="1"/>
            <p:nvPr/>
          </p:nvSpPr>
          <p:spPr>
            <a:xfrm>
              <a:off x="0" y="0"/>
              <a:ext cx="1101917" cy="1071839"/>
            </a:xfrm>
            <a:custGeom>
              <a:gdLst>
                <a:gd name="connsiteX0" fmla="*/ 586383 w 1101917"/>
                <a:gd name="connsiteY0" fmla="*/ 432 h 1071839"/>
                <a:gd name="connsiteX1" fmla="*/ 803262 w 1101917"/>
                <a:gd name="connsiteY1" fmla="*/ 9884 h 1071839"/>
                <a:gd name="connsiteX2" fmla="*/ 1097480 w 1101917"/>
                <a:gd name="connsiteY2" fmla="*/ 925582 h 1071839"/>
                <a:gd name="connsiteX3" fmla="*/ 359655 w 1101917"/>
                <a:gd name="connsiteY3" fmla="*/ 1071839 h 1071839"/>
                <a:gd name="connsiteX4" fmla="*/ 188855 w 1101917"/>
                <a:gd name="connsiteY4" fmla="*/ 1011887 h 1071839"/>
                <a:gd name="connsiteX5" fmla="*/ -27782 w 1101917"/>
                <a:gd name="connsiteY5" fmla="*/ 237119 h 1071839"/>
                <a:gd name="connsiteX6" fmla="*/ 557847 w 1101917"/>
                <a:gd name="connsiteY6" fmla="*/ -137 h 107183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1917" h="1071839">
                  <a:moveTo>
                    <a:pt x="586383" y="432"/>
                  </a:moveTo>
                  <a:cubicBezTo>
                    <a:pt x="803262" y="9884"/>
                    <a:pt x="1105996" y="175026"/>
                    <a:pt x="1101875" y="538198"/>
                  </a:cubicBezTo>
                  <a:cubicBezTo>
                    <a:pt x="1097480" y="925582"/>
                    <a:pt x="963730" y="1009910"/>
                    <a:pt x="834374" y="1067886"/>
                  </a:cubicBezTo>
                  <a:lnTo>
                    <a:pt x="359655" y="1071839"/>
                  </a:lnTo>
                  <a:cubicBezTo>
                    <a:pt x="188855" y="1011887"/>
                    <a:pt x="31244" y="934146"/>
                    <a:pt x="1731" y="585633"/>
                  </a:cubicBezTo>
                  <a:cubicBezTo>
                    <a:pt x="-27782" y="237119"/>
                    <a:pt x="327002" y="12463"/>
                    <a:pt x="544268" y="604"/>
                  </a:cubicBezTo>
                  <a:cubicBezTo>
                    <a:pt x="557847" y="-137"/>
                    <a:pt x="571924" y="-199"/>
                    <a:pt x="586383" y="432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7" name="形状8"/>
            <p:cNvSpPr txBox="1"/>
            <p:nvPr/>
          </p:nvSpPr>
          <p:spPr>
            <a:xfrm>
              <a:off x="344452" y="1285296"/>
              <a:ext cx="466103" cy="309919"/>
            </a:xfrm>
            <a:custGeom>
              <a:gdLst>
                <a:gd name="connsiteX0" fmla="*/ 423339 w 466103"/>
                <a:gd name="connsiteY0" fmla="*/ 5 h 309919"/>
                <a:gd name="connsiteX1" fmla="*/ 434542 w 466103"/>
                <a:gd name="connsiteY1" fmla="*/ 34 h 309919"/>
                <a:gd name="connsiteX2" fmla="*/ 446459 w 466103"/>
                <a:gd name="connsiteY2" fmla="*/ 2836 h 309919"/>
                <a:gd name="connsiteX3" fmla="*/ 366654 w 466103"/>
                <a:gd name="connsiteY3" fmla="*/ 323939 h 309919"/>
                <a:gd name="connsiteX4" fmla="*/ -7208 w 466103"/>
                <a:gd name="connsiteY4" fmla="*/ 223454 h 309919"/>
                <a:gd name="connsiteX5" fmla="*/ 42449 w 466103"/>
                <a:gd name="connsiteY5" fmla="*/ 6186 h 3099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3" h="309919">
                  <a:moveTo>
                    <a:pt x="423339" y="5"/>
                  </a:moveTo>
                  <a:cubicBezTo>
                    <a:pt x="434542" y="34"/>
                    <a:pt x="441172" y="197"/>
                    <a:pt x="441759" y="490"/>
                  </a:cubicBezTo>
                  <a:cubicBezTo>
                    <a:pt x="446459" y="2836"/>
                    <a:pt x="499226" y="233736"/>
                    <a:pt x="432940" y="278838"/>
                  </a:cubicBezTo>
                  <a:cubicBezTo>
                    <a:pt x="366654" y="323939"/>
                    <a:pt x="42548" y="318749"/>
                    <a:pt x="17670" y="271102"/>
                  </a:cubicBezTo>
                  <a:cubicBezTo>
                    <a:pt x="-7208" y="223454"/>
                    <a:pt x="-5307" y="37441"/>
                    <a:pt x="20163" y="20772"/>
                  </a:cubicBezTo>
                  <a:cubicBezTo>
                    <a:pt x="42449" y="6186"/>
                    <a:pt x="344921" y="-198"/>
                    <a:pt x="423339" y="5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8" name="形状9"/>
            <p:cNvSpPr txBox="1"/>
            <p:nvPr/>
          </p:nvSpPr>
          <p:spPr>
            <a:xfrm>
              <a:off x="374619" y="1071839"/>
              <a:ext cx="19050" cy="213456"/>
            </a:xfrm>
            <a:custGeom>
              <a:gdLst>
                <a:gd name="connsiteX0" fmla="*/ 0 w 19050"/>
                <a:gd name="connsiteY0" fmla="*/ 213456 h 213456"/>
                <a:gd name="connsiteX1" fmla="*/ 9524 w 19050"/>
                <a:gd name="connsiteY1" fmla="*/ 166022 h 213456"/>
                <a:gd name="connsiteX2" fmla="*/ 19050 w 19050"/>
                <a:gd name="connsiteY2" fmla="*/ 47434 h 2134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213454" fill="none">
                  <a:moveTo>
                    <a:pt x="0" y="213456"/>
                  </a:moveTo>
                  <a:cubicBezTo>
                    <a:pt x="9524" y="166022"/>
                    <a:pt x="19050" y="118587"/>
                    <a:pt x="19050" y="83011"/>
                  </a:cubicBezTo>
                  <a:cubicBezTo>
                    <a:pt x="19050" y="47434"/>
                    <a:pt x="9524" y="23717"/>
                    <a:pt x="0" y="0"/>
                  </a:cubicBezTo>
                </a:path>
              </a:pathLst>
            </a:custGeom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9" name="形状10"/>
            <p:cNvSpPr txBox="1"/>
            <p:nvPr/>
          </p:nvSpPr>
          <p:spPr>
            <a:xfrm>
              <a:off x="543115" y="1071839"/>
              <a:ext cx="19050" cy="213456"/>
            </a:xfrm>
            <a:custGeom>
              <a:gdLst>
                <a:gd name="connsiteX0" fmla="*/ 0 w 19050"/>
                <a:gd name="connsiteY0" fmla="*/ 213456 h 213456"/>
                <a:gd name="connsiteX1" fmla="*/ 9524 w 19050"/>
                <a:gd name="connsiteY1" fmla="*/ 166022 h 213456"/>
                <a:gd name="connsiteX2" fmla="*/ 19050 w 19050"/>
                <a:gd name="connsiteY2" fmla="*/ 47434 h 2134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213454" fill="none">
                  <a:moveTo>
                    <a:pt x="0" y="213456"/>
                  </a:moveTo>
                  <a:cubicBezTo>
                    <a:pt x="9524" y="166022"/>
                    <a:pt x="19050" y="118587"/>
                    <a:pt x="19050" y="83011"/>
                  </a:cubicBezTo>
                  <a:cubicBezTo>
                    <a:pt x="19050" y="47434"/>
                    <a:pt x="9524" y="23717"/>
                    <a:pt x="0" y="0"/>
                  </a:cubicBezTo>
                </a:path>
              </a:pathLst>
            </a:custGeom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0" name="形状11"/>
            <p:cNvSpPr txBox="1"/>
            <p:nvPr/>
          </p:nvSpPr>
          <p:spPr>
            <a:xfrm>
              <a:off x="761064" y="1071839"/>
              <a:ext cx="19050" cy="213456"/>
            </a:xfrm>
            <a:custGeom>
              <a:gdLst>
                <a:gd name="connsiteX0" fmla="*/ 0 w 19050"/>
                <a:gd name="connsiteY0" fmla="*/ 213456 h 213456"/>
                <a:gd name="connsiteX1" fmla="*/ 9524 w 19050"/>
                <a:gd name="connsiteY1" fmla="*/ 166022 h 213456"/>
                <a:gd name="connsiteX2" fmla="*/ 19050 w 19050"/>
                <a:gd name="connsiteY2" fmla="*/ 47434 h 2134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213454" fill="none">
                  <a:moveTo>
                    <a:pt x="0" y="213456"/>
                  </a:moveTo>
                  <a:cubicBezTo>
                    <a:pt x="9524" y="166022"/>
                    <a:pt x="19050" y="118587"/>
                    <a:pt x="19050" y="83011"/>
                  </a:cubicBezTo>
                  <a:cubicBezTo>
                    <a:pt x="19050" y="47434"/>
                    <a:pt x="9524" y="23717"/>
                    <a:pt x="0" y="0"/>
                  </a:cubicBezTo>
                </a:path>
              </a:pathLst>
            </a:custGeom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1" name="形状12"/>
            <p:cNvSpPr txBox="1"/>
            <p:nvPr/>
          </p:nvSpPr>
          <p:spPr>
            <a:xfrm>
              <a:off x="344452" y="1253023"/>
              <a:ext cx="462794" cy="64546"/>
            </a:xfrm>
            <a:custGeom>
              <a:gdLst>
                <a:gd name="connsiteX0" fmla="*/ 314605 w 462794"/>
                <a:gd name="connsiteY0" fmla="*/ 8 h 64546"/>
                <a:gd name="connsiteX1" fmla="*/ 354801 w 462794"/>
                <a:gd name="connsiteY1" fmla="*/ 111 h 64546"/>
                <a:gd name="connsiteX2" fmla="*/ 468157 w 462794"/>
                <a:gd name="connsiteY2" fmla="*/ 12534 h 64546"/>
                <a:gd name="connsiteX3" fmla="*/ 362326 w 462794"/>
                <a:gd name="connsiteY3" fmla="*/ 67559 h 64546"/>
                <a:gd name="connsiteX4" fmla="*/ -24045 w 462794"/>
                <a:gd name="connsiteY4" fmla="*/ 48521 h 64546"/>
                <a:gd name="connsiteX5" fmla="*/ 108792 w 462794"/>
                <a:gd name="connsiteY5" fmla="*/ 4307 h 645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2794" h="64546">
                  <a:moveTo>
                    <a:pt x="314605" y="8"/>
                  </a:moveTo>
                  <a:cubicBezTo>
                    <a:pt x="354801" y="111"/>
                    <a:pt x="389017" y="1197"/>
                    <a:pt x="407860" y="3896"/>
                  </a:cubicBezTo>
                  <a:cubicBezTo>
                    <a:pt x="468157" y="12534"/>
                    <a:pt x="486196" y="49804"/>
                    <a:pt x="424261" y="58682"/>
                  </a:cubicBezTo>
                  <a:cubicBezTo>
                    <a:pt x="362326" y="67559"/>
                    <a:pt x="96548" y="65797"/>
                    <a:pt x="36252" y="57159"/>
                  </a:cubicBezTo>
                  <a:cubicBezTo>
                    <a:pt x="-24045" y="48521"/>
                    <a:pt x="-4888" y="10557"/>
                    <a:pt x="62478" y="6853"/>
                  </a:cubicBezTo>
                  <a:cubicBezTo>
                    <a:pt x="108792" y="4307"/>
                    <a:pt x="226172" y="-219"/>
                    <a:pt x="314605" y="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2" name="形状30"/>
            <p:cNvSpPr txBox="1"/>
            <p:nvPr/>
          </p:nvSpPr>
          <p:spPr>
            <a:xfrm rot="1192981">
              <a:off x="301297" y="276648"/>
              <a:ext cx="485855" cy="515664"/>
            </a:xfrm>
            <a:custGeom>
              <a:gdLst>
                <a:gd name="connsiteX0" fmla="*/ 247489 w 485855"/>
                <a:gd name="connsiteY0" fmla="*/ 49 h 515664"/>
                <a:gd name="connsiteX1" fmla="*/ 427311 w 485855"/>
                <a:gd name="connsiteY1" fmla="*/ 3346 h 515664"/>
                <a:gd name="connsiteX2" fmla="*/ 491652 w 485855"/>
                <a:gd name="connsiteY2" fmla="*/ 356389 h 515664"/>
                <a:gd name="connsiteX3" fmla="*/ 79217 w 485855"/>
                <a:gd name="connsiteY3" fmla="*/ 499921 h 515664"/>
                <a:gd name="connsiteX4" fmla="*/ -1620 w 485855"/>
                <a:gd name="connsiteY4" fmla="*/ 161721 h 51566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5855" h="515664">
                  <a:moveTo>
                    <a:pt x="247489" y="49"/>
                  </a:moveTo>
                  <a:cubicBezTo>
                    <a:pt x="427311" y="3346"/>
                    <a:pt x="494101" y="153255"/>
                    <a:pt x="485053" y="267305"/>
                  </a:cubicBezTo>
                  <a:cubicBezTo>
                    <a:pt x="491652" y="356389"/>
                    <a:pt x="435562" y="529614"/>
                    <a:pt x="257389" y="514767"/>
                  </a:cubicBezTo>
                  <a:cubicBezTo>
                    <a:pt x="79217" y="499921"/>
                    <a:pt x="1678" y="333294"/>
                    <a:pt x="29" y="247508"/>
                  </a:cubicBezTo>
                  <a:cubicBezTo>
                    <a:pt x="-1620" y="161721"/>
                    <a:pt x="67667" y="-3249"/>
                    <a:pt x="247489" y="49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2857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3" name="形状31"/>
            <p:cNvSpPr txBox="1"/>
            <p:nvPr/>
          </p:nvSpPr>
          <p:spPr>
            <a:xfrm rot="1192981">
              <a:off x="348610" y="352373"/>
              <a:ext cx="172503" cy="280967"/>
            </a:xfrm>
            <a:custGeom>
              <a:gdLst>
                <a:gd name="connsiteX0" fmla="*/ 15094 w 172503"/>
                <a:gd name="connsiteY0" fmla="*/ 0 h 280967"/>
                <a:gd name="connsiteX1" fmla="*/ 37486 w 172503"/>
                <a:gd name="connsiteY1" fmla="*/ 22615 h 280967"/>
                <a:gd name="connsiteX2" fmla="*/ 100231 w 172503"/>
                <a:gd name="connsiteY2" fmla="*/ 57119 h 280967"/>
                <a:gd name="connsiteX3" fmla="*/ 151412 w 172503"/>
                <a:gd name="connsiteY3" fmla="*/ 47557 h 280967"/>
                <a:gd name="connsiteX4" fmla="*/ 165437 w 172503"/>
                <a:gd name="connsiteY4" fmla="*/ 139568 h 280967"/>
                <a:gd name="connsiteX5" fmla="*/ 92111 w 172503"/>
                <a:gd name="connsiteY5" fmla="*/ 150940 h 280967"/>
                <a:gd name="connsiteX6" fmla="*/ 127544 w 172503"/>
                <a:gd name="connsiteY6" fmla="*/ 211937 h 280967"/>
                <a:gd name="connsiteX7" fmla="*/ 82023 w 172503"/>
                <a:gd name="connsiteY7" fmla="*/ 205992 h 280967"/>
                <a:gd name="connsiteX8" fmla="*/ 61659 w 172503"/>
                <a:gd name="connsiteY8" fmla="*/ 184148 h 280967"/>
                <a:gd name="connsiteX9" fmla="*/ 31885 w 172503"/>
                <a:gd name="connsiteY9" fmla="*/ 251762 h 2809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2503" h="280967" fill="none">
                  <a:moveTo>
                    <a:pt x="15094" y="0"/>
                  </a:moveTo>
                  <a:cubicBezTo>
                    <a:pt x="37486" y="22615"/>
                    <a:pt x="59877" y="45230"/>
                    <a:pt x="80054" y="51175"/>
                  </a:cubicBezTo>
                  <a:cubicBezTo>
                    <a:pt x="100231" y="57119"/>
                    <a:pt x="120900" y="23778"/>
                    <a:pt x="136156" y="35667"/>
                  </a:cubicBezTo>
                  <a:cubicBezTo>
                    <a:pt x="151412" y="47557"/>
                    <a:pt x="177740" y="105451"/>
                    <a:pt x="171589" y="122510"/>
                  </a:cubicBezTo>
                  <a:cubicBezTo>
                    <a:pt x="165437" y="139568"/>
                    <a:pt x="106383" y="125094"/>
                    <a:pt x="99247" y="138017"/>
                  </a:cubicBezTo>
                  <a:cubicBezTo>
                    <a:pt x="92111" y="150940"/>
                    <a:pt x="130005" y="188159"/>
                    <a:pt x="128774" y="200048"/>
                  </a:cubicBezTo>
                  <a:cubicBezTo>
                    <a:pt x="127544" y="211937"/>
                    <a:pt x="101707" y="212712"/>
                    <a:pt x="91865" y="209352"/>
                  </a:cubicBezTo>
                  <a:cubicBezTo>
                    <a:pt x="82023" y="205992"/>
                    <a:pt x="77780" y="175627"/>
                    <a:pt x="69720" y="179888"/>
                  </a:cubicBezTo>
                  <a:cubicBezTo>
                    <a:pt x="61659" y="184148"/>
                    <a:pt x="55125" y="218069"/>
                    <a:pt x="43505" y="234915"/>
                  </a:cubicBezTo>
                  <a:cubicBezTo>
                    <a:pt x="31885" y="251762"/>
                    <a:pt x="17101" y="275927"/>
                    <a:pt x="0" y="280967"/>
                  </a:cubicBezTo>
                </a:path>
              </a:pathLst>
            </a:custGeom>
            <a:ln w="2857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4" name="形状32"/>
            <p:cNvSpPr txBox="1"/>
            <p:nvPr/>
          </p:nvSpPr>
          <p:spPr>
            <a:xfrm rot="1192981">
              <a:off x="437161" y="605526"/>
              <a:ext cx="37678" cy="46607"/>
            </a:xfrm>
            <a:custGeom>
              <a:gdLst>
                <a:gd name="connsiteX0" fmla="*/ 17876 w 37678"/>
                <a:gd name="connsiteY0" fmla="*/ 19 h 46607"/>
                <a:gd name="connsiteX1" fmla="*/ 26207 w 37678"/>
                <a:gd name="connsiteY1" fmla="*/ 236 h 46607"/>
                <a:gd name="connsiteX2" fmla="*/ 36204 w 37678"/>
                <a:gd name="connsiteY2" fmla="*/ 14942 h 46607"/>
                <a:gd name="connsiteX3" fmla="*/ 4909 w 37678"/>
                <a:gd name="connsiteY3" fmla="*/ 48555 h 46607"/>
                <a:gd name="connsiteX4" fmla="*/ 1143 w 37678"/>
                <a:gd name="connsiteY4" fmla="*/ 1468 h 466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678" h="46607">
                  <a:moveTo>
                    <a:pt x="17876" y="19"/>
                  </a:moveTo>
                  <a:cubicBezTo>
                    <a:pt x="26207" y="236"/>
                    <a:pt x="34466" y="2337"/>
                    <a:pt x="35045" y="6539"/>
                  </a:cubicBezTo>
                  <a:cubicBezTo>
                    <a:pt x="36204" y="14942"/>
                    <a:pt x="44318" y="44498"/>
                    <a:pt x="24614" y="46527"/>
                  </a:cubicBezTo>
                  <a:cubicBezTo>
                    <a:pt x="4909" y="48555"/>
                    <a:pt x="-1465" y="11465"/>
                    <a:pt x="273" y="4800"/>
                  </a:cubicBezTo>
                  <a:cubicBezTo>
                    <a:pt x="1143" y="1468"/>
                    <a:pt x="9546" y="-199"/>
                    <a:pt x="17876" y="19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2857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5" name="形状33"/>
            <p:cNvSpPr txBox="1"/>
            <p:nvPr/>
          </p:nvSpPr>
          <p:spPr>
            <a:xfrm rot="1192981">
              <a:off x="588897" y="376020"/>
              <a:ext cx="193581" cy="349497"/>
            </a:xfrm>
            <a:custGeom>
              <a:gdLst>
                <a:gd name="connsiteX0" fmla="*/ 122299 w 193581"/>
                <a:gd name="connsiteY0" fmla="*/ 0 h 349497"/>
                <a:gd name="connsiteX1" fmla="*/ 96799 w 193581"/>
                <a:gd name="connsiteY1" fmla="*/ 19269 h 349497"/>
                <a:gd name="connsiteX2" fmla="*/ 34209 w 193581"/>
                <a:gd name="connsiteY2" fmla="*/ 55346 h 349497"/>
                <a:gd name="connsiteX3" fmla="*/ 2335 w 193581"/>
                <a:gd name="connsiteY3" fmla="*/ 54187 h 349497"/>
                <a:gd name="connsiteX4" fmla="*/ 596 w 193581"/>
                <a:gd name="connsiteY4" fmla="*/ 89248 h 349497"/>
                <a:gd name="connsiteX5" fmla="*/ 25806 w 193581"/>
                <a:gd name="connsiteY5" fmla="*/ 193565 h 349497"/>
                <a:gd name="connsiteX6" fmla="*/ 101145 w 193581"/>
                <a:gd name="connsiteY6" fmla="*/ 235871 h 349497"/>
                <a:gd name="connsiteX7" fmla="*/ 83759 w 193581"/>
                <a:gd name="connsiteY7" fmla="*/ 286001 h 349497"/>
                <a:gd name="connsiteX8" fmla="*/ 99117 w 193581"/>
                <a:gd name="connsiteY8" fmla="*/ 331495 h 349497"/>
                <a:gd name="connsiteX9" fmla="*/ 92742 w 193581"/>
                <a:gd name="connsiteY9" fmla="*/ 350329 h 349497"/>
                <a:gd name="connsiteX10" fmla="*/ 125486 w 193581"/>
                <a:gd name="connsiteY10" fmla="*/ 310921 h 349497"/>
                <a:gd name="connsiteX11" fmla="*/ 134469 w 193581"/>
                <a:gd name="connsiteY11" fmla="*/ 260501 h 349497"/>
                <a:gd name="connsiteX12" fmla="*/ 160838 w 193581"/>
                <a:gd name="connsiteY12" fmla="*/ 228917 h 3494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3581" h="349497" fill="none">
                  <a:moveTo>
                    <a:pt x="122299" y="0"/>
                  </a:moveTo>
                  <a:cubicBezTo>
                    <a:pt x="96799" y="19269"/>
                    <a:pt x="71299" y="38539"/>
                    <a:pt x="52754" y="46942"/>
                  </a:cubicBezTo>
                  <a:cubicBezTo>
                    <a:pt x="34209" y="55346"/>
                    <a:pt x="19721" y="46653"/>
                    <a:pt x="11028" y="50420"/>
                  </a:cubicBezTo>
                  <a:cubicBezTo>
                    <a:pt x="2335" y="54187"/>
                    <a:pt x="596" y="49840"/>
                    <a:pt x="596" y="69544"/>
                  </a:cubicBezTo>
                  <a:cubicBezTo>
                    <a:pt x="596" y="89248"/>
                    <a:pt x="-3750" y="143725"/>
                    <a:pt x="11028" y="168645"/>
                  </a:cubicBezTo>
                  <a:cubicBezTo>
                    <a:pt x="25806" y="193565"/>
                    <a:pt x="77385" y="202258"/>
                    <a:pt x="89265" y="219065"/>
                  </a:cubicBezTo>
                  <a:cubicBezTo>
                    <a:pt x="101145" y="235871"/>
                    <a:pt x="80862" y="252967"/>
                    <a:pt x="82311" y="269484"/>
                  </a:cubicBezTo>
                  <a:cubicBezTo>
                    <a:pt x="83759" y="286001"/>
                    <a:pt x="96799" y="304836"/>
                    <a:pt x="97958" y="318165"/>
                  </a:cubicBezTo>
                  <a:cubicBezTo>
                    <a:pt x="99117" y="331495"/>
                    <a:pt x="85788" y="348591"/>
                    <a:pt x="89265" y="349460"/>
                  </a:cubicBezTo>
                  <a:cubicBezTo>
                    <a:pt x="92742" y="350329"/>
                    <a:pt x="112157" y="335841"/>
                    <a:pt x="118821" y="323381"/>
                  </a:cubicBezTo>
                  <a:cubicBezTo>
                    <a:pt x="125486" y="310921"/>
                    <a:pt x="124037" y="288899"/>
                    <a:pt x="129253" y="274700"/>
                  </a:cubicBezTo>
                  <a:cubicBezTo>
                    <a:pt x="134469" y="260501"/>
                    <a:pt x="139395" y="247462"/>
                    <a:pt x="150116" y="238189"/>
                  </a:cubicBezTo>
                  <a:cubicBezTo>
                    <a:pt x="160838" y="228917"/>
                    <a:pt x="177209" y="223990"/>
                    <a:pt x="193581" y="219065"/>
                  </a:cubicBezTo>
                </a:path>
              </a:pathLst>
            </a:custGeom>
            <a:ln w="2857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6" name="形状34"/>
            <p:cNvSpPr txBox="1"/>
            <p:nvPr/>
          </p:nvSpPr>
          <p:spPr>
            <a:xfrm rot="1192981">
              <a:off x="677339" y="686678"/>
              <a:ext cx="36510" cy="69544"/>
            </a:xfrm>
            <a:custGeom>
              <a:gdLst>
                <a:gd name="connsiteX0" fmla="*/ 36510 w 36510"/>
                <a:gd name="connsiteY0" fmla="*/ 0 h 69544"/>
                <a:gd name="connsiteX1" fmla="*/ 29991 w 36510"/>
                <a:gd name="connsiteY1" fmla="*/ 0 h 69544"/>
                <a:gd name="connsiteX2" fmla="*/ 11301 w 36510"/>
                <a:gd name="connsiteY2" fmla="*/ 13909 h 69544"/>
                <a:gd name="connsiteX3" fmla="*/ 0 w 36510"/>
                <a:gd name="connsiteY3" fmla="*/ 52158 h 6954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510" h="69544" fill="none">
                  <a:moveTo>
                    <a:pt x="36510" y="0"/>
                  </a:moveTo>
                  <a:cubicBezTo>
                    <a:pt x="29991" y="0"/>
                    <a:pt x="23471" y="0"/>
                    <a:pt x="17386" y="6954"/>
                  </a:cubicBezTo>
                  <a:cubicBezTo>
                    <a:pt x="11301" y="13909"/>
                    <a:pt x="0" y="31295"/>
                    <a:pt x="0" y="41726"/>
                  </a:cubicBezTo>
                  <a:cubicBezTo>
                    <a:pt x="0" y="52158"/>
                    <a:pt x="8693" y="60851"/>
                    <a:pt x="17386" y="69544"/>
                  </a:cubicBezTo>
                </a:path>
              </a:pathLst>
            </a:custGeom>
            <a:ln w="2857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7" name="形状13"/>
            <p:cNvSpPr txBox="1"/>
            <p:nvPr/>
          </p:nvSpPr>
          <p:spPr>
            <a:xfrm rot="21472507">
              <a:off x="654318" y="552247"/>
              <a:ext cx="132292" cy="63014"/>
            </a:xfrm>
            <a:custGeom>
              <a:gdLst>
                <a:gd name="connsiteX0" fmla="*/ 0 w 132292"/>
                <a:gd name="connsiteY0" fmla="*/ 63014 h 63014"/>
                <a:gd name="connsiteX1" fmla="*/ 19402 w 132292"/>
                <a:gd name="connsiteY1" fmla="*/ 52097 h 63014"/>
                <a:gd name="connsiteX2" fmla="*/ 82902 w 132292"/>
                <a:gd name="connsiteY2" fmla="*/ 20175 h 6301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2292" h="63014" fill="none">
                  <a:moveTo>
                    <a:pt x="0" y="63014"/>
                  </a:moveTo>
                  <a:cubicBezTo>
                    <a:pt x="19402" y="52097"/>
                    <a:pt x="38806" y="41180"/>
                    <a:pt x="60854" y="30678"/>
                  </a:cubicBezTo>
                  <a:cubicBezTo>
                    <a:pt x="82902" y="20175"/>
                    <a:pt x="107597" y="10088"/>
                    <a:pt x="132292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8" name="形状14"/>
            <p:cNvSpPr txBox="1"/>
            <p:nvPr/>
          </p:nvSpPr>
          <p:spPr>
            <a:xfrm rot="21472507">
              <a:off x="600497" y="424988"/>
              <a:ext cx="169124" cy="89960"/>
            </a:xfrm>
            <a:custGeom>
              <a:gdLst>
                <a:gd name="connsiteX0" fmla="*/ 0 w 169124"/>
                <a:gd name="connsiteY0" fmla="*/ 89960 h 89960"/>
                <a:gd name="connsiteX1" fmla="*/ 24804 w 169124"/>
                <a:gd name="connsiteY1" fmla="*/ 74374 h 89960"/>
                <a:gd name="connsiteX2" fmla="*/ 105983 w 169124"/>
                <a:gd name="connsiteY2" fmla="*/ 28803 h 8996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9124" h="89960" fill="none">
                  <a:moveTo>
                    <a:pt x="0" y="89960"/>
                  </a:moveTo>
                  <a:cubicBezTo>
                    <a:pt x="24804" y="74374"/>
                    <a:pt x="49610" y="58790"/>
                    <a:pt x="77797" y="43796"/>
                  </a:cubicBezTo>
                  <a:cubicBezTo>
                    <a:pt x="105983" y="28803"/>
                    <a:pt x="137554" y="14401"/>
                    <a:pt x="169124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9" name="形状15"/>
            <p:cNvSpPr txBox="1"/>
            <p:nvPr/>
          </p:nvSpPr>
          <p:spPr>
            <a:xfrm rot="21472507">
              <a:off x="340119" y="377647"/>
              <a:ext cx="86101" cy="41803"/>
            </a:xfrm>
            <a:custGeom>
              <a:gdLst>
                <a:gd name="connsiteX0" fmla="*/ 0 w 86101"/>
                <a:gd name="connsiteY0" fmla="*/ 41803 h 41803"/>
                <a:gd name="connsiteX1" fmla="*/ 12628 w 86101"/>
                <a:gd name="connsiteY1" fmla="*/ 34561 h 41803"/>
                <a:gd name="connsiteX2" fmla="*/ 53956 w 86101"/>
                <a:gd name="connsiteY2" fmla="*/ 13384 h 4180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6101" h="41803" fill="none">
                  <a:moveTo>
                    <a:pt x="0" y="41803"/>
                  </a:moveTo>
                  <a:cubicBezTo>
                    <a:pt x="12628" y="34561"/>
                    <a:pt x="25256" y="27319"/>
                    <a:pt x="39606" y="20351"/>
                  </a:cubicBezTo>
                  <a:cubicBezTo>
                    <a:pt x="53956" y="13384"/>
                    <a:pt x="70028" y="6692"/>
                    <a:pt x="86101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0" name="形状16"/>
            <p:cNvSpPr txBox="1"/>
            <p:nvPr/>
          </p:nvSpPr>
          <p:spPr>
            <a:xfrm rot="21472507">
              <a:off x="662852" y="512546"/>
              <a:ext cx="123876" cy="73056"/>
            </a:xfrm>
            <a:custGeom>
              <a:gdLst>
                <a:gd name="connsiteX0" fmla="*/ 0 w 123876"/>
                <a:gd name="connsiteY0" fmla="*/ 73056 h 73056"/>
                <a:gd name="connsiteX1" fmla="*/ 18168 w 123876"/>
                <a:gd name="connsiteY1" fmla="*/ 60400 h 73056"/>
                <a:gd name="connsiteX2" fmla="*/ 77629 w 123876"/>
                <a:gd name="connsiteY2" fmla="*/ 23391 h 730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3875" h="73056" fill="none">
                  <a:moveTo>
                    <a:pt x="0" y="73056"/>
                  </a:moveTo>
                  <a:cubicBezTo>
                    <a:pt x="18168" y="60400"/>
                    <a:pt x="36337" y="47743"/>
                    <a:pt x="56983" y="35567"/>
                  </a:cubicBezTo>
                  <a:cubicBezTo>
                    <a:pt x="77629" y="23391"/>
                    <a:pt x="100752" y="11695"/>
                    <a:pt x="123876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1" name="形状17"/>
            <p:cNvSpPr txBox="1"/>
            <p:nvPr/>
          </p:nvSpPr>
          <p:spPr>
            <a:xfrm rot="21472507">
              <a:off x="309769" y="454568"/>
              <a:ext cx="204062" cy="112374"/>
            </a:xfrm>
            <a:custGeom>
              <a:gdLst>
                <a:gd name="connsiteX0" fmla="*/ 0 w 204062"/>
                <a:gd name="connsiteY0" fmla="*/ 112374 h 112374"/>
                <a:gd name="connsiteX1" fmla="*/ 29929 w 204062"/>
                <a:gd name="connsiteY1" fmla="*/ 92905 h 112374"/>
                <a:gd name="connsiteX2" fmla="*/ 127878 w 204062"/>
                <a:gd name="connsiteY2" fmla="*/ 35979 h 1123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4062" h="112374" fill="none">
                  <a:moveTo>
                    <a:pt x="0" y="112374"/>
                  </a:moveTo>
                  <a:cubicBezTo>
                    <a:pt x="29929" y="92905"/>
                    <a:pt x="59859" y="73438"/>
                    <a:pt x="93868" y="54708"/>
                  </a:cubicBezTo>
                  <a:cubicBezTo>
                    <a:pt x="127878" y="35979"/>
                    <a:pt x="165970" y="17989"/>
                    <a:pt x="204062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2" name="形状18"/>
            <p:cNvSpPr txBox="1"/>
            <p:nvPr/>
          </p:nvSpPr>
          <p:spPr>
            <a:xfrm rot="21472507">
              <a:off x="640996" y="478390"/>
              <a:ext cx="153441" cy="78293"/>
            </a:xfrm>
            <a:custGeom>
              <a:gdLst>
                <a:gd name="connsiteX0" fmla="*/ 0 w 153441"/>
                <a:gd name="connsiteY0" fmla="*/ 78293 h 78293"/>
                <a:gd name="connsiteX1" fmla="*/ 22504 w 153441"/>
                <a:gd name="connsiteY1" fmla="*/ 64729 h 78293"/>
                <a:gd name="connsiteX2" fmla="*/ 96155 w 153441"/>
                <a:gd name="connsiteY2" fmla="*/ 25068 h 782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3441" h="78293" fill="none">
                  <a:moveTo>
                    <a:pt x="0" y="78293"/>
                  </a:moveTo>
                  <a:cubicBezTo>
                    <a:pt x="22504" y="64729"/>
                    <a:pt x="45009" y="51166"/>
                    <a:pt x="70582" y="38117"/>
                  </a:cubicBezTo>
                  <a:cubicBezTo>
                    <a:pt x="96155" y="25068"/>
                    <a:pt x="124798" y="12534"/>
                    <a:pt x="153441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3" name="形状19"/>
            <p:cNvSpPr txBox="1"/>
            <p:nvPr/>
          </p:nvSpPr>
          <p:spPr>
            <a:xfrm rot="21472507">
              <a:off x="629129" y="452127"/>
              <a:ext cx="149492" cy="73090"/>
            </a:xfrm>
            <a:custGeom>
              <a:gdLst>
                <a:gd name="connsiteX0" fmla="*/ 0 w 149492"/>
                <a:gd name="connsiteY0" fmla="*/ 73090 h 73090"/>
                <a:gd name="connsiteX1" fmla="*/ 21925 w 149492"/>
                <a:gd name="connsiteY1" fmla="*/ 60428 h 73090"/>
                <a:gd name="connsiteX2" fmla="*/ 93681 w 149492"/>
                <a:gd name="connsiteY2" fmla="*/ 23402 h 7309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492" h="73090" fill="none">
                  <a:moveTo>
                    <a:pt x="0" y="73090"/>
                  </a:moveTo>
                  <a:cubicBezTo>
                    <a:pt x="21925" y="60428"/>
                    <a:pt x="43851" y="47765"/>
                    <a:pt x="68766" y="35584"/>
                  </a:cubicBezTo>
                  <a:cubicBezTo>
                    <a:pt x="93681" y="23402"/>
                    <a:pt x="121586" y="11701"/>
                    <a:pt x="149492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4" name="形状20"/>
            <p:cNvSpPr txBox="1"/>
            <p:nvPr/>
          </p:nvSpPr>
          <p:spPr>
            <a:xfrm rot="21472507">
              <a:off x="626713" y="410868"/>
              <a:ext cx="116234" cy="60523"/>
            </a:xfrm>
            <a:custGeom>
              <a:gdLst>
                <a:gd name="connsiteX0" fmla="*/ 0 w 116234"/>
                <a:gd name="connsiteY0" fmla="*/ 60523 h 60523"/>
                <a:gd name="connsiteX1" fmla="*/ 17047 w 116234"/>
                <a:gd name="connsiteY1" fmla="*/ 50037 h 60523"/>
                <a:gd name="connsiteX2" fmla="*/ 72840 w 116234"/>
                <a:gd name="connsiteY2" fmla="*/ 19378 h 605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6234" h="60523" fill="none">
                  <a:moveTo>
                    <a:pt x="0" y="60523"/>
                  </a:moveTo>
                  <a:cubicBezTo>
                    <a:pt x="17047" y="50037"/>
                    <a:pt x="34096" y="39552"/>
                    <a:pt x="53468" y="29465"/>
                  </a:cubicBezTo>
                  <a:cubicBezTo>
                    <a:pt x="72840" y="19378"/>
                    <a:pt x="94537" y="9689"/>
                    <a:pt x="116234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5" name="形状21"/>
            <p:cNvSpPr txBox="1"/>
            <p:nvPr/>
          </p:nvSpPr>
          <p:spPr>
            <a:xfrm rot="21472507">
              <a:off x="470645" y="472440"/>
              <a:ext cx="56075" cy="21391"/>
            </a:xfrm>
            <a:custGeom>
              <a:gdLst>
                <a:gd name="connsiteX0" fmla="*/ 0 w 56075"/>
                <a:gd name="connsiteY0" fmla="*/ 21391 h 21391"/>
                <a:gd name="connsiteX1" fmla="*/ 8224 w 56075"/>
                <a:gd name="connsiteY1" fmla="*/ 17685 h 21391"/>
                <a:gd name="connsiteX2" fmla="*/ 35140 w 56075"/>
                <a:gd name="connsiteY2" fmla="*/ 6849 h 2139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073" h="21391" fill="none">
                  <a:moveTo>
                    <a:pt x="0" y="21391"/>
                  </a:moveTo>
                  <a:cubicBezTo>
                    <a:pt x="8224" y="17685"/>
                    <a:pt x="16449" y="13979"/>
                    <a:pt x="25795" y="10414"/>
                  </a:cubicBezTo>
                  <a:cubicBezTo>
                    <a:pt x="35140" y="6849"/>
                    <a:pt x="45608" y="3424"/>
                    <a:pt x="56075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6" name="形状22"/>
            <p:cNvSpPr txBox="1"/>
            <p:nvPr/>
          </p:nvSpPr>
          <p:spPr>
            <a:xfrm rot="21472507">
              <a:off x="323722" y="418924"/>
              <a:ext cx="143643" cy="73836"/>
            </a:xfrm>
            <a:custGeom>
              <a:gdLst>
                <a:gd name="connsiteX0" fmla="*/ 0 w 143643"/>
                <a:gd name="connsiteY0" fmla="*/ 73836 h 73836"/>
                <a:gd name="connsiteX1" fmla="*/ 21067 w 143643"/>
                <a:gd name="connsiteY1" fmla="*/ 61044 h 73836"/>
                <a:gd name="connsiteX2" fmla="*/ 90016 w 143643"/>
                <a:gd name="connsiteY2" fmla="*/ 23641 h 738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3643" h="73836" fill="none">
                  <a:moveTo>
                    <a:pt x="0" y="73836"/>
                  </a:moveTo>
                  <a:cubicBezTo>
                    <a:pt x="21067" y="61044"/>
                    <a:pt x="42136" y="48253"/>
                    <a:pt x="66076" y="35947"/>
                  </a:cubicBezTo>
                  <a:cubicBezTo>
                    <a:pt x="90016" y="23641"/>
                    <a:pt x="116830" y="11820"/>
                    <a:pt x="143643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7" name="形状23"/>
            <p:cNvSpPr txBox="1"/>
            <p:nvPr/>
          </p:nvSpPr>
          <p:spPr>
            <a:xfrm rot="21472507">
              <a:off x="643235" y="580648"/>
              <a:ext cx="145239" cy="69932"/>
            </a:xfrm>
            <a:custGeom>
              <a:gdLst>
                <a:gd name="connsiteX0" fmla="*/ 0 w 145239"/>
                <a:gd name="connsiteY0" fmla="*/ 69932 h 69932"/>
                <a:gd name="connsiteX1" fmla="*/ 21301 w 145239"/>
                <a:gd name="connsiteY1" fmla="*/ 57817 h 69932"/>
                <a:gd name="connsiteX2" fmla="*/ 91016 w 145239"/>
                <a:gd name="connsiteY2" fmla="*/ 22390 h 6993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5239" h="69932" fill="none">
                  <a:moveTo>
                    <a:pt x="0" y="69932"/>
                  </a:moveTo>
                  <a:cubicBezTo>
                    <a:pt x="21301" y="57817"/>
                    <a:pt x="42604" y="45701"/>
                    <a:pt x="66810" y="34046"/>
                  </a:cubicBezTo>
                  <a:cubicBezTo>
                    <a:pt x="91016" y="22390"/>
                    <a:pt x="118127" y="11195"/>
                    <a:pt x="145239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8" name="形状24"/>
            <p:cNvSpPr txBox="1"/>
            <p:nvPr/>
          </p:nvSpPr>
          <p:spPr>
            <a:xfrm rot="21472507">
              <a:off x="627170" y="664297"/>
              <a:ext cx="47170" cy="28850"/>
            </a:xfrm>
            <a:custGeom>
              <a:gdLst>
                <a:gd name="connsiteX0" fmla="*/ 0 w 47170"/>
                <a:gd name="connsiteY0" fmla="*/ 28850 h 28850"/>
                <a:gd name="connsiteX1" fmla="*/ 6918 w 47170"/>
                <a:gd name="connsiteY1" fmla="*/ 23852 h 28850"/>
                <a:gd name="connsiteX2" fmla="*/ 29560 w 47170"/>
                <a:gd name="connsiteY2" fmla="*/ 9237 h 288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170" h="28850" fill="none">
                  <a:moveTo>
                    <a:pt x="0" y="28850"/>
                  </a:moveTo>
                  <a:cubicBezTo>
                    <a:pt x="6918" y="23852"/>
                    <a:pt x="13837" y="18854"/>
                    <a:pt x="21698" y="14045"/>
                  </a:cubicBezTo>
                  <a:cubicBezTo>
                    <a:pt x="29560" y="9237"/>
                    <a:pt x="38365" y="4618"/>
                    <a:pt x="47170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9" name="形状25"/>
            <p:cNvSpPr txBox="1"/>
            <p:nvPr/>
          </p:nvSpPr>
          <p:spPr>
            <a:xfrm rot="21472507">
              <a:off x="619790" y="416890"/>
              <a:ext cx="53986" cy="38083"/>
            </a:xfrm>
            <a:custGeom>
              <a:gdLst>
                <a:gd name="connsiteX0" fmla="*/ 0 w 53986"/>
                <a:gd name="connsiteY0" fmla="*/ 38083 h 38083"/>
                <a:gd name="connsiteX1" fmla="*/ 7918 w 53986"/>
                <a:gd name="connsiteY1" fmla="*/ 31485 h 38083"/>
                <a:gd name="connsiteX2" fmla="*/ 33831 w 53986"/>
                <a:gd name="connsiteY2" fmla="*/ 12193 h 3808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3985" h="38083" fill="none">
                  <a:moveTo>
                    <a:pt x="0" y="38083"/>
                  </a:moveTo>
                  <a:cubicBezTo>
                    <a:pt x="7918" y="31485"/>
                    <a:pt x="15836" y="24888"/>
                    <a:pt x="24833" y="18541"/>
                  </a:cubicBezTo>
                  <a:cubicBezTo>
                    <a:pt x="33831" y="12193"/>
                    <a:pt x="43908" y="6097"/>
                    <a:pt x="53986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0" name="形状26"/>
            <p:cNvSpPr txBox="1"/>
            <p:nvPr/>
          </p:nvSpPr>
          <p:spPr>
            <a:xfrm rot="21472507">
              <a:off x="323562" y="397394"/>
              <a:ext cx="113333" cy="59215"/>
            </a:xfrm>
            <a:custGeom>
              <a:gdLst>
                <a:gd name="connsiteX0" fmla="*/ 0 w 113333"/>
                <a:gd name="connsiteY0" fmla="*/ 59215 h 59215"/>
                <a:gd name="connsiteX1" fmla="*/ 16622 w 113333"/>
                <a:gd name="connsiteY1" fmla="*/ 48956 h 59215"/>
                <a:gd name="connsiteX2" fmla="*/ 71021 w 113333"/>
                <a:gd name="connsiteY2" fmla="*/ 18959 h 5921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3333" h="59215" fill="none">
                  <a:moveTo>
                    <a:pt x="0" y="59215"/>
                  </a:moveTo>
                  <a:cubicBezTo>
                    <a:pt x="16622" y="48956"/>
                    <a:pt x="33244" y="38697"/>
                    <a:pt x="52133" y="28828"/>
                  </a:cubicBezTo>
                  <a:cubicBezTo>
                    <a:pt x="71021" y="18959"/>
                    <a:pt x="92177" y="9479"/>
                    <a:pt x="113333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1" name="形状27"/>
            <p:cNvSpPr txBox="1"/>
            <p:nvPr/>
          </p:nvSpPr>
          <p:spPr>
            <a:xfrm rot="21472507">
              <a:off x="313390" y="429308"/>
              <a:ext cx="193390" cy="105363"/>
            </a:xfrm>
            <a:custGeom>
              <a:gdLst>
                <a:gd name="connsiteX0" fmla="*/ 0 w 193390"/>
                <a:gd name="connsiteY0" fmla="*/ 105363 h 105363"/>
                <a:gd name="connsiteX1" fmla="*/ 28363 w 193390"/>
                <a:gd name="connsiteY1" fmla="*/ 87109 h 105363"/>
                <a:gd name="connsiteX2" fmla="*/ 121190 w 193390"/>
                <a:gd name="connsiteY2" fmla="*/ 33735 h 1053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3390" h="105363" fill="none">
                  <a:moveTo>
                    <a:pt x="0" y="105363"/>
                  </a:moveTo>
                  <a:cubicBezTo>
                    <a:pt x="28363" y="87109"/>
                    <a:pt x="56728" y="68856"/>
                    <a:pt x="88959" y="51295"/>
                  </a:cubicBezTo>
                  <a:cubicBezTo>
                    <a:pt x="121190" y="33735"/>
                    <a:pt x="157290" y="16867"/>
                    <a:pt x="193390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2" name="形状28"/>
            <p:cNvSpPr txBox="1"/>
            <p:nvPr/>
          </p:nvSpPr>
          <p:spPr>
            <a:xfrm rot="21472507">
              <a:off x="419150" y="516002"/>
              <a:ext cx="29233" cy="17913"/>
            </a:xfrm>
            <a:custGeom>
              <a:gdLst>
                <a:gd name="connsiteX0" fmla="*/ 0 w 29233"/>
                <a:gd name="connsiteY0" fmla="*/ 17913 h 17913"/>
                <a:gd name="connsiteX1" fmla="*/ 4287 w 29233"/>
                <a:gd name="connsiteY1" fmla="*/ 14810 h 17913"/>
                <a:gd name="connsiteX2" fmla="*/ 18319 w 29233"/>
                <a:gd name="connsiteY2" fmla="*/ 5735 h 179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33" h="17913" fill="none">
                  <a:moveTo>
                    <a:pt x="0" y="17913"/>
                  </a:moveTo>
                  <a:cubicBezTo>
                    <a:pt x="4287" y="14810"/>
                    <a:pt x="8575" y="11707"/>
                    <a:pt x="13447" y="8721"/>
                  </a:cubicBezTo>
                  <a:cubicBezTo>
                    <a:pt x="18319" y="5735"/>
                    <a:pt x="23776" y="2868"/>
                    <a:pt x="29233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3" name="形状29"/>
            <p:cNvSpPr txBox="1"/>
            <p:nvPr/>
          </p:nvSpPr>
          <p:spPr>
            <a:xfrm rot="21472507">
              <a:off x="425493" y="539002"/>
              <a:ext cx="29233" cy="17913"/>
            </a:xfrm>
            <a:custGeom>
              <a:gdLst>
                <a:gd name="connsiteX0" fmla="*/ 0 w 29233"/>
                <a:gd name="connsiteY0" fmla="*/ 17913 h 17913"/>
                <a:gd name="connsiteX1" fmla="*/ 4287 w 29233"/>
                <a:gd name="connsiteY1" fmla="*/ 14810 h 17913"/>
                <a:gd name="connsiteX2" fmla="*/ 18319 w 29233"/>
                <a:gd name="connsiteY2" fmla="*/ 5735 h 179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33" h="17913" fill="none">
                  <a:moveTo>
                    <a:pt x="0" y="17913"/>
                  </a:moveTo>
                  <a:cubicBezTo>
                    <a:pt x="4287" y="14810"/>
                    <a:pt x="8575" y="11707"/>
                    <a:pt x="13447" y="8721"/>
                  </a:cubicBezTo>
                  <a:cubicBezTo>
                    <a:pt x="18319" y="5735"/>
                    <a:pt x="23776" y="2868"/>
                    <a:pt x="29233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44" name="组合5" title=""/>
          <p:cNvGrpSpPr/>
          <p:nvPr/>
        </p:nvGrpSpPr>
        <p:grpSpPr>
          <a:xfrm>
            <a:off x="3820668" y="3044542"/>
            <a:ext cx="7258421" cy="576904"/>
            <a:chExt cx="7258421" cy="576904"/>
          </a:xfrm>
        </p:grpSpPr>
        <p:sp>
          <p:nvSpPr>
            <p:cNvPr id="45" name="文本3"/>
            <p:cNvSpPr txBox="1"/>
            <p:nvPr/>
          </p:nvSpPr>
          <p:spPr>
            <a:xfrm>
              <a:off x="401031" y="0"/>
              <a:ext cx="6857390" cy="576904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2499" b="1" i="0">
                  <a:solidFill>
                    <a:srgbClr val="315849"/>
                  </a:solidFill>
                  <a:latin typeface="华文楷体"/>
                  <a:ea typeface="华文楷体"/>
                </a:rPr>
                <a:t>经历平行四边形判定定理的猜想与证明过程.</a:t>
              </a:r>
            </a:p>
          </p:txBody>
        </p:sp>
        <p:pic>
          <p:nvPicPr>
            <p:cNvPr id="46" name="图片3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219990"/>
              <a:ext cx="355722" cy="299555"/>
            </a:xfrm>
            <a:prstGeom prst="rect">
              <a:avLst/>
            </a:prstGeom>
          </p:spPr>
        </p:pic>
      </p:grpSp>
      <p:grpSp>
        <p:nvGrpSpPr>
          <p:cNvPr id="47" name="组合6" title=""/>
          <p:cNvGrpSpPr/>
          <p:nvPr/>
        </p:nvGrpSpPr>
        <p:grpSpPr>
          <a:xfrm>
            <a:off x="4047721" y="1337132"/>
            <a:ext cx="989074" cy="1050873"/>
            <a:chExt cx="989074" cy="1050873"/>
          </a:xfrm>
        </p:grpSpPr>
        <p:sp>
          <p:nvSpPr>
            <p:cNvPr id="48" name="形状37"/>
            <p:cNvSpPr txBox="1"/>
            <p:nvPr/>
          </p:nvSpPr>
          <p:spPr>
            <a:xfrm>
              <a:off x="0" y="0"/>
              <a:ext cx="870304" cy="923043"/>
            </a:xfrm>
            <a:custGeom>
              <a:gdLst>
                <a:gd name="connsiteX0" fmla="*/ 361993 w 870304"/>
                <a:gd name="connsiteY0" fmla="*/ 82 h 923043"/>
                <a:gd name="connsiteX1" fmla="*/ 592806 w 870304"/>
                <a:gd name="connsiteY1" fmla="*/ -1912 h 923043"/>
                <a:gd name="connsiteX2" fmla="*/ 841308 w 870304"/>
                <a:gd name="connsiteY2" fmla="*/ 123836 h 923043"/>
                <a:gd name="connsiteX3" fmla="*/ 641343 w 870304"/>
                <a:gd name="connsiteY3" fmla="*/ 922686 h 923043"/>
                <a:gd name="connsiteX4" fmla="*/ 69060 w 870304"/>
                <a:gd name="connsiteY4" fmla="*/ 910606 h 923043"/>
                <a:gd name="connsiteX5" fmla="*/ -6881 w 870304"/>
                <a:gd name="connsiteY5" fmla="*/ 598939 h 923043"/>
                <a:gd name="connsiteX6" fmla="*/ 21404 w 870304"/>
                <a:gd name="connsiteY6" fmla="*/ 25618 h 9230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70303" h="923043">
                  <a:moveTo>
                    <a:pt x="361993" y="82"/>
                  </a:moveTo>
                  <a:cubicBezTo>
                    <a:pt x="592806" y="-1912"/>
                    <a:pt x="854126" y="33180"/>
                    <a:pt x="854629" y="29664"/>
                  </a:cubicBezTo>
                  <a:cubicBezTo>
                    <a:pt x="841308" y="123836"/>
                    <a:pt x="838019" y="911072"/>
                    <a:pt x="870304" y="912192"/>
                  </a:cubicBezTo>
                  <a:cubicBezTo>
                    <a:pt x="641343" y="922686"/>
                    <a:pt x="446616" y="927631"/>
                    <a:pt x="222365" y="917509"/>
                  </a:cubicBezTo>
                  <a:cubicBezTo>
                    <a:pt x="69060" y="910606"/>
                    <a:pt x="16267" y="916716"/>
                    <a:pt x="6926" y="788588"/>
                  </a:cubicBezTo>
                  <a:cubicBezTo>
                    <a:pt x="-6881" y="598939"/>
                    <a:pt x="1972" y="312646"/>
                    <a:pt x="15861" y="107651"/>
                  </a:cubicBezTo>
                  <a:cubicBezTo>
                    <a:pt x="21404" y="25618"/>
                    <a:pt x="182471" y="1633"/>
                    <a:pt x="361993" y="82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9" name="形状38"/>
            <p:cNvSpPr txBox="1"/>
            <p:nvPr/>
          </p:nvSpPr>
          <p:spPr>
            <a:xfrm>
              <a:off x="8684" y="732902"/>
              <a:ext cx="838311" cy="64079"/>
            </a:xfrm>
            <a:custGeom>
              <a:gdLst>
                <a:gd name="connsiteX0" fmla="*/ 0 w 838311"/>
                <a:gd name="connsiteY0" fmla="*/ 64079 h 64079"/>
                <a:gd name="connsiteX1" fmla="*/ 0 w 838311"/>
                <a:gd name="connsiteY1" fmla="*/ -42493 h 640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38311" h="64079" fill="none">
                  <a:moveTo>
                    <a:pt x="0" y="64079"/>
                  </a:moveTo>
                  <a:cubicBezTo>
                    <a:pt x="0" y="-42493"/>
                    <a:pt x="613636" y="17389"/>
                    <a:pt x="838311" y="11632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50" name="形状39"/>
            <p:cNvSpPr txBox="1"/>
            <p:nvPr/>
          </p:nvSpPr>
          <p:spPr>
            <a:xfrm>
              <a:off x="112885" y="22436"/>
              <a:ext cx="19705" cy="713092"/>
            </a:xfrm>
            <a:custGeom>
              <a:gdLst>
                <a:gd name="connsiteX0" fmla="*/ 19705 w 19705"/>
                <a:gd name="connsiteY0" fmla="*/ 0 h 713092"/>
                <a:gd name="connsiteX1" fmla="*/ 19816 w 19705"/>
                <a:gd name="connsiteY1" fmla="*/ 225680 h 71309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9705" h="713092" fill="none">
                  <a:moveTo>
                    <a:pt x="19705" y="0"/>
                  </a:moveTo>
                  <a:cubicBezTo>
                    <a:pt x="19816" y="225680"/>
                    <a:pt x="-18244" y="477474"/>
                    <a:pt x="11136" y="713092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51" name="形状36"/>
            <p:cNvSpPr txBox="1"/>
            <p:nvPr/>
          </p:nvSpPr>
          <p:spPr>
            <a:xfrm>
              <a:off x="173671" y="807687"/>
              <a:ext cx="189006" cy="243186"/>
            </a:xfrm>
            <a:custGeom>
              <a:gdLst>
                <a:gd name="connsiteX0" fmla="*/ 189006 w 189006"/>
                <a:gd name="connsiteY0" fmla="*/ 0 h 243186"/>
                <a:gd name="connsiteX1" fmla="*/ 171786 w 189006"/>
                <a:gd name="connsiteY1" fmla="*/ 77496 h 243186"/>
                <a:gd name="connsiteX2" fmla="*/ 157470 w 189006"/>
                <a:gd name="connsiteY2" fmla="*/ 201343 h 243186"/>
                <a:gd name="connsiteX3" fmla="*/ 61593 w 189006"/>
                <a:gd name="connsiteY3" fmla="*/ 183047 h 243186"/>
                <a:gd name="connsiteX4" fmla="*/ 8995 w 189006"/>
                <a:gd name="connsiteY4" fmla="*/ 156788 h 243186"/>
                <a:gd name="connsiteX5" fmla="*/ 61383 w 189006"/>
                <a:gd name="connsiteY5" fmla="*/ -3959 h 24318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006" h="243186">
                  <a:moveTo>
                    <a:pt x="189006" y="0"/>
                  </a:moveTo>
                  <a:cubicBezTo>
                    <a:pt x="171786" y="77496"/>
                    <a:pt x="183940" y="154065"/>
                    <a:pt x="186469" y="230108"/>
                  </a:cubicBezTo>
                  <a:cubicBezTo>
                    <a:pt x="157470" y="201343"/>
                    <a:pt x="121314" y="186583"/>
                    <a:pt x="101110" y="160530"/>
                  </a:cubicBezTo>
                  <a:cubicBezTo>
                    <a:pt x="61593" y="183047"/>
                    <a:pt x="38300" y="206332"/>
                    <a:pt x="0" y="243186"/>
                  </a:cubicBezTo>
                  <a:cubicBezTo>
                    <a:pt x="8995" y="156788"/>
                    <a:pt x="8575" y="52553"/>
                    <a:pt x="3483" y="12380"/>
                  </a:cubicBezTo>
                  <a:cubicBezTo>
                    <a:pt x="61383" y="-3959"/>
                    <a:pt x="126967" y="7529"/>
                    <a:pt x="189006" y="0"/>
                  </a:cubicBezTo>
                  <a:close/>
                </a:path>
              </a:pathLst>
            </a:custGeom>
            <a:solidFill>
              <a:srgbClr val="E7E4EA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52" name="形状35"/>
            <p:cNvSpPr txBox="1"/>
            <p:nvPr/>
          </p:nvSpPr>
          <p:spPr>
            <a:xfrm>
              <a:off x="590477" y="201921"/>
              <a:ext cx="398597" cy="259037"/>
            </a:xfrm>
            <a:custGeom>
              <a:gdLst>
                <a:gd name="connsiteX0" fmla="*/ 333870 w 398597"/>
                <a:gd name="connsiteY0" fmla="*/ 40 h 259037"/>
                <a:gd name="connsiteX1" fmla="*/ 363452 w 398597"/>
                <a:gd name="connsiteY1" fmla="*/ -927 h 259037"/>
                <a:gd name="connsiteX2" fmla="*/ 411391 w 398597"/>
                <a:gd name="connsiteY2" fmla="*/ 137969 h 259037"/>
                <a:gd name="connsiteX3" fmla="*/ 178313 w 398597"/>
                <a:gd name="connsiteY3" fmla="*/ 218549 h 259037"/>
                <a:gd name="connsiteX4" fmla="*/ 4320 w 398597"/>
                <a:gd name="connsiteY4" fmla="*/ -35108 h 259037"/>
                <a:gd name="connsiteX5" fmla="*/ 219969 w 398597"/>
                <a:gd name="connsiteY5" fmla="*/ 51645 h 25903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8597" h="259037">
                  <a:moveTo>
                    <a:pt x="333870" y="40"/>
                  </a:moveTo>
                  <a:cubicBezTo>
                    <a:pt x="363452" y="-927"/>
                    <a:pt x="387529" y="15524"/>
                    <a:pt x="397460" y="66385"/>
                  </a:cubicBezTo>
                  <a:cubicBezTo>
                    <a:pt x="411391" y="137969"/>
                    <a:pt x="293777" y="218595"/>
                    <a:pt x="241025" y="259037"/>
                  </a:cubicBezTo>
                  <a:cubicBezTo>
                    <a:pt x="178313" y="218549"/>
                    <a:pt x="-3107" y="154291"/>
                    <a:pt x="40" y="74075"/>
                  </a:cubicBezTo>
                  <a:cubicBezTo>
                    <a:pt x="4320" y="-35108"/>
                    <a:pt x="134963" y="8328"/>
                    <a:pt x="180078" y="71355"/>
                  </a:cubicBezTo>
                  <a:cubicBezTo>
                    <a:pt x="219969" y="51645"/>
                    <a:pt x="284566" y="1651"/>
                    <a:pt x="333870" y="40"/>
                  </a:cubicBezTo>
                  <a:close/>
                </a:path>
              </a:pathLst>
            </a:custGeom>
            <a:solidFill>
              <a:srgbClr val="FEBF0F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53" name="组合7" title=""/>
          <p:cNvGrpSpPr/>
          <p:nvPr/>
        </p:nvGrpSpPr>
        <p:grpSpPr>
          <a:xfrm>
            <a:off x="6957679" y="1380125"/>
            <a:ext cx="983956" cy="394757"/>
            <a:chExt cx="983956" cy="394757"/>
          </a:xfrm>
        </p:grpSpPr>
        <p:sp>
          <p:nvSpPr>
            <p:cNvPr id="54" name="形状40"/>
            <p:cNvSpPr txBox="1"/>
            <p:nvPr/>
          </p:nvSpPr>
          <p:spPr>
            <a:xfrm>
              <a:off x="0" y="0"/>
              <a:ext cx="853628" cy="351947"/>
            </a:xfrm>
            <a:custGeom>
              <a:gdLst>
                <a:gd name="connsiteX0" fmla="*/ 334265 w 853628"/>
                <a:gd name="connsiteY0" fmla="*/ 0 h 351947"/>
                <a:gd name="connsiteX1" fmla="*/ 371045 w 853628"/>
                <a:gd name="connsiteY1" fmla="*/ 0 h 351947"/>
                <a:gd name="connsiteX2" fmla="*/ 435876 w 853628"/>
                <a:gd name="connsiteY2" fmla="*/ 28483 h 351947"/>
                <a:gd name="connsiteX3" fmla="*/ 439540 w 853628"/>
                <a:gd name="connsiteY3" fmla="*/ 25606 h 351947"/>
                <a:gd name="connsiteX4" fmla="*/ 465250 w 853628"/>
                <a:gd name="connsiteY4" fmla="*/ 9206 h 351947"/>
                <a:gd name="connsiteX5" fmla="*/ 618463 w 853628"/>
                <a:gd name="connsiteY5" fmla="*/ 0 h 351947"/>
                <a:gd name="connsiteX6" fmla="*/ 681644 w 853628"/>
                <a:gd name="connsiteY6" fmla="*/ 96310 h 351947"/>
                <a:gd name="connsiteX7" fmla="*/ 682925 w 853628"/>
                <a:gd name="connsiteY7" fmla="*/ 96071 h 351947"/>
                <a:gd name="connsiteX8" fmla="*/ 692173 w 853628"/>
                <a:gd name="connsiteY8" fmla="*/ 94952 h 351947"/>
                <a:gd name="connsiteX9" fmla="*/ 790020 w 853628"/>
                <a:gd name="connsiteY9" fmla="*/ 94377 h 351947"/>
                <a:gd name="connsiteX10" fmla="*/ 853628 w 853628"/>
                <a:gd name="connsiteY10" fmla="*/ 220212 h 351947"/>
                <a:gd name="connsiteX11" fmla="*/ 682133 w 853628"/>
                <a:gd name="connsiteY11" fmla="*/ 283130 h 351947"/>
                <a:gd name="connsiteX12" fmla="*/ 616600 w 853628"/>
                <a:gd name="connsiteY12" fmla="*/ 260381 h 351947"/>
                <a:gd name="connsiteX13" fmla="*/ 611823 w 853628"/>
                <a:gd name="connsiteY13" fmla="*/ 268998 h 351947"/>
                <a:gd name="connsiteX14" fmla="*/ 584863 w 853628"/>
                <a:gd name="connsiteY14" fmla="*/ 307708 h 351947"/>
                <a:gd name="connsiteX15" fmla="*/ 386890 w 853628"/>
                <a:gd name="connsiteY15" fmla="*/ 351947 h 351947"/>
                <a:gd name="connsiteX16" fmla="*/ 288986 w 853628"/>
                <a:gd name="connsiteY16" fmla="*/ 288211 h 351947"/>
                <a:gd name="connsiteX17" fmla="*/ 288700 w 853628"/>
                <a:gd name="connsiteY17" fmla="*/ 288463 h 351947"/>
                <a:gd name="connsiteX18" fmla="*/ 262990 w 853628"/>
                <a:gd name="connsiteY18" fmla="*/ 308125 h 351947"/>
                <a:gd name="connsiteX19" fmla="*/ 109777 w 853628"/>
                <a:gd name="connsiteY19" fmla="*/ 323855 h 351947"/>
                <a:gd name="connsiteX20" fmla="*/ 46169 w 853628"/>
                <a:gd name="connsiteY20" fmla="*/ 222284 h 351947"/>
                <a:gd name="connsiteX21" fmla="*/ 52487 w 853628"/>
                <a:gd name="connsiteY21" fmla="*/ 201253 h 351947"/>
                <a:gd name="connsiteX22" fmla="*/ 51823 w 853628"/>
                <a:gd name="connsiteY22" fmla="*/ 201032 h 351947"/>
                <a:gd name="connsiteX23" fmla="*/ 20557 w 853628"/>
                <a:gd name="connsiteY23" fmla="*/ 187922 h 351947"/>
                <a:gd name="connsiteX24" fmla="*/ 0 w 853628"/>
                <a:gd name="connsiteY24" fmla="*/ 87486 h 351947"/>
                <a:gd name="connsiteX25" fmla="*/ 133770 w 853628"/>
                <a:gd name="connsiteY25" fmla="*/ 57019 h 351947"/>
                <a:gd name="connsiteX26" fmla="*/ 170755 w 853628"/>
                <a:gd name="connsiteY26" fmla="*/ 69036 h 351947"/>
                <a:gd name="connsiteX27" fmla="*/ 187005 w 853628"/>
                <a:gd name="connsiteY27" fmla="*/ 49030 h 351947"/>
                <a:gd name="connsiteX28" fmla="*/ 218919 w 853628"/>
                <a:gd name="connsiteY28" fmla="*/ 17981 h 35194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853628" h="351947">
                  <a:moveTo>
                    <a:pt x="334265" y="0"/>
                  </a:moveTo>
                  <a:cubicBezTo>
                    <a:pt x="371045" y="0"/>
                    <a:pt x="405213" y="11060"/>
                    <a:pt x="433556" y="26958"/>
                  </a:cubicBezTo>
                  <a:lnTo>
                    <a:pt x="435876" y="28483"/>
                  </a:lnTo>
                  <a:lnTo>
                    <a:pt x="439540" y="25606"/>
                  </a:lnTo>
                  <a:cubicBezTo>
                    <a:pt x="465250" y="9206"/>
                    <a:pt x="500768" y="0"/>
                    <a:pt x="540000" y="0"/>
                  </a:cubicBezTo>
                  <a:cubicBezTo>
                    <a:pt x="618463" y="0"/>
                    <a:pt x="682071" y="62918"/>
                    <a:pt x="682071" y="94377"/>
                  </a:cubicBezTo>
                  <a:lnTo>
                    <a:pt x="681644" y="96310"/>
                  </a:lnTo>
                  <a:lnTo>
                    <a:pt x="682925" y="96071"/>
                  </a:lnTo>
                  <a:cubicBezTo>
                    <a:pt x="692173" y="94952"/>
                    <a:pt x="701749" y="94377"/>
                    <a:pt x="711557" y="94377"/>
                  </a:cubicBezTo>
                  <a:cubicBezTo>
                    <a:pt x="790020" y="94377"/>
                    <a:pt x="853628" y="157295"/>
                    <a:pt x="853628" y="188753"/>
                  </a:cubicBezTo>
                  <a:cubicBezTo>
                    <a:pt x="853628" y="220212"/>
                    <a:pt x="790020" y="283130"/>
                    <a:pt x="711557" y="283130"/>
                  </a:cubicBezTo>
                  <a:cubicBezTo>
                    <a:pt x="682133" y="283130"/>
                    <a:pt x="654798" y="277952"/>
                    <a:pt x="632124" y="268444"/>
                  </a:cubicBezTo>
                  <a:lnTo>
                    <a:pt x="616600" y="260381"/>
                  </a:lnTo>
                  <a:lnTo>
                    <a:pt x="611823" y="268998"/>
                  </a:lnTo>
                  <a:cubicBezTo>
                    <a:pt x="584863" y="307708"/>
                    <a:pt x="521749" y="351947"/>
                    <a:pt x="448190" y="351947"/>
                  </a:cubicBezTo>
                  <a:cubicBezTo>
                    <a:pt x="386890" y="351947"/>
                    <a:pt x="332844" y="333966"/>
                    <a:pt x="300930" y="302917"/>
                  </a:cubicBezTo>
                  <a:lnTo>
                    <a:pt x="288986" y="288211"/>
                  </a:lnTo>
                  <a:lnTo>
                    <a:pt x="288700" y="288463"/>
                  </a:lnTo>
                  <a:cubicBezTo>
                    <a:pt x="262990" y="308125"/>
                    <a:pt x="227472" y="323855"/>
                    <a:pt x="188240" y="323855"/>
                  </a:cubicBezTo>
                  <a:cubicBezTo>
                    <a:pt x="109777" y="323855"/>
                    <a:pt x="46169" y="287030"/>
                    <a:pt x="46169" y="229478"/>
                  </a:cubicBezTo>
                  <a:cubicBezTo>
                    <a:pt x="46169" y="222284"/>
                    <a:pt x="47163" y="215414"/>
                    <a:pt x="49056" y="208899"/>
                  </a:cubicBezTo>
                  <a:lnTo>
                    <a:pt x="52487" y="201253"/>
                  </a:lnTo>
                  <a:lnTo>
                    <a:pt x="51823" y="201032"/>
                  </a:lnTo>
                  <a:cubicBezTo>
                    <a:pt x="20557" y="187922"/>
                    <a:pt x="0" y="164861"/>
                    <a:pt x="0" y="135101"/>
                  </a:cubicBezTo>
                  <a:cubicBezTo>
                    <a:pt x="0" y="87486"/>
                    <a:pt x="52625" y="57019"/>
                    <a:pt x="117541" y="57019"/>
                  </a:cubicBezTo>
                  <a:cubicBezTo>
                    <a:pt x="133770" y="57019"/>
                    <a:pt x="149231" y="60273"/>
                    <a:pt x="163294" y="65559"/>
                  </a:cubicBezTo>
                  <a:lnTo>
                    <a:pt x="170755" y="69036"/>
                  </a:lnTo>
                  <a:lnTo>
                    <a:pt x="187005" y="49030"/>
                  </a:lnTo>
                  <a:cubicBezTo>
                    <a:pt x="218919" y="17981"/>
                    <a:pt x="272965" y="0"/>
                    <a:pt x="334265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55" name="形状41"/>
            <p:cNvSpPr txBox="1"/>
            <p:nvPr/>
          </p:nvSpPr>
          <p:spPr>
            <a:xfrm>
              <a:off x="553784" y="176344"/>
              <a:ext cx="430172" cy="218413"/>
            </a:xfrm>
            <a:custGeom>
              <a:gdLst>
                <a:gd name="connsiteX0" fmla="*/ 168447 w 430172"/>
                <a:gd name="connsiteY0" fmla="*/ 0 h 218413"/>
                <a:gd name="connsiteX1" fmla="*/ 186982 w 430172"/>
                <a:gd name="connsiteY1" fmla="*/ 0 h 218413"/>
                <a:gd name="connsiteX2" fmla="*/ 219652 w 430172"/>
                <a:gd name="connsiteY2" fmla="*/ 17676 h 218413"/>
                <a:gd name="connsiteX3" fmla="*/ 221499 w 430172"/>
                <a:gd name="connsiteY3" fmla="*/ 15891 h 218413"/>
                <a:gd name="connsiteX4" fmla="*/ 234455 w 430172"/>
                <a:gd name="connsiteY4" fmla="*/ 5713 h 218413"/>
                <a:gd name="connsiteX5" fmla="*/ 311664 w 430172"/>
                <a:gd name="connsiteY5" fmla="*/ 0 h 218413"/>
                <a:gd name="connsiteX6" fmla="*/ 343503 w 430172"/>
                <a:gd name="connsiteY6" fmla="*/ 59768 h 218413"/>
                <a:gd name="connsiteX7" fmla="*/ 344149 w 430172"/>
                <a:gd name="connsiteY7" fmla="*/ 59621 h 218413"/>
                <a:gd name="connsiteX8" fmla="*/ 348809 w 430172"/>
                <a:gd name="connsiteY8" fmla="*/ 58926 h 218413"/>
                <a:gd name="connsiteX9" fmla="*/ 398118 w 430172"/>
                <a:gd name="connsiteY9" fmla="*/ 58569 h 218413"/>
                <a:gd name="connsiteX10" fmla="*/ 430172 w 430172"/>
                <a:gd name="connsiteY10" fmla="*/ 136661 h 218413"/>
                <a:gd name="connsiteX11" fmla="*/ 343750 w 430172"/>
                <a:gd name="connsiteY11" fmla="*/ 175706 h 218413"/>
                <a:gd name="connsiteX12" fmla="*/ 310725 w 430172"/>
                <a:gd name="connsiteY12" fmla="*/ 161589 h 218413"/>
                <a:gd name="connsiteX13" fmla="*/ 308318 w 430172"/>
                <a:gd name="connsiteY13" fmla="*/ 166936 h 218413"/>
                <a:gd name="connsiteX14" fmla="*/ 294732 w 430172"/>
                <a:gd name="connsiteY14" fmla="*/ 190959 h 218413"/>
                <a:gd name="connsiteX15" fmla="*/ 194967 w 430172"/>
                <a:gd name="connsiteY15" fmla="*/ 218413 h 218413"/>
                <a:gd name="connsiteX16" fmla="*/ 145630 w 430172"/>
                <a:gd name="connsiteY16" fmla="*/ 178860 h 218413"/>
                <a:gd name="connsiteX17" fmla="*/ 145485 w 430172"/>
                <a:gd name="connsiteY17" fmla="*/ 179016 h 218413"/>
                <a:gd name="connsiteX18" fmla="*/ 132529 w 430172"/>
                <a:gd name="connsiteY18" fmla="*/ 191218 h 218413"/>
                <a:gd name="connsiteX19" fmla="*/ 55320 w 430172"/>
                <a:gd name="connsiteY19" fmla="*/ 200979 h 218413"/>
                <a:gd name="connsiteX20" fmla="*/ 23266 w 430172"/>
                <a:gd name="connsiteY20" fmla="*/ 137946 h 218413"/>
                <a:gd name="connsiteX21" fmla="*/ 26450 w 430172"/>
                <a:gd name="connsiteY21" fmla="*/ 124895 h 218413"/>
                <a:gd name="connsiteX22" fmla="*/ 26115 w 430172"/>
                <a:gd name="connsiteY22" fmla="*/ 124758 h 218413"/>
                <a:gd name="connsiteX23" fmla="*/ 10359 w 430172"/>
                <a:gd name="connsiteY23" fmla="*/ 116621 h 218413"/>
                <a:gd name="connsiteX24" fmla="*/ 0 w 430172"/>
                <a:gd name="connsiteY24" fmla="*/ 54292 h 218413"/>
                <a:gd name="connsiteX25" fmla="*/ 67411 w 430172"/>
                <a:gd name="connsiteY25" fmla="*/ 35385 h 218413"/>
                <a:gd name="connsiteX26" fmla="*/ 86049 w 430172"/>
                <a:gd name="connsiteY26" fmla="*/ 42843 h 218413"/>
                <a:gd name="connsiteX27" fmla="*/ 94238 w 430172"/>
                <a:gd name="connsiteY27" fmla="*/ 30427 h 218413"/>
                <a:gd name="connsiteX28" fmla="*/ 110321 w 430172"/>
                <a:gd name="connsiteY28" fmla="*/ 11159 h 218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30171" h="218413">
                  <a:moveTo>
                    <a:pt x="168447" y="0"/>
                  </a:moveTo>
                  <a:cubicBezTo>
                    <a:pt x="186982" y="0"/>
                    <a:pt x="204200" y="6864"/>
                    <a:pt x="218484" y="16730"/>
                  </a:cubicBezTo>
                  <a:lnTo>
                    <a:pt x="219652" y="17676"/>
                  </a:lnTo>
                  <a:lnTo>
                    <a:pt x="221499" y="15891"/>
                  </a:lnTo>
                  <a:cubicBezTo>
                    <a:pt x="234455" y="5713"/>
                    <a:pt x="252354" y="0"/>
                    <a:pt x="272124" y="0"/>
                  </a:cubicBezTo>
                  <a:cubicBezTo>
                    <a:pt x="311664" y="0"/>
                    <a:pt x="343718" y="39046"/>
                    <a:pt x="343718" y="58569"/>
                  </a:cubicBezTo>
                  <a:lnTo>
                    <a:pt x="343503" y="59768"/>
                  </a:lnTo>
                  <a:lnTo>
                    <a:pt x="344149" y="59621"/>
                  </a:lnTo>
                  <a:cubicBezTo>
                    <a:pt x="348809" y="58926"/>
                    <a:pt x="353635" y="58569"/>
                    <a:pt x="358577" y="58569"/>
                  </a:cubicBezTo>
                  <a:cubicBezTo>
                    <a:pt x="398118" y="58569"/>
                    <a:pt x="430172" y="97615"/>
                    <a:pt x="430172" y="117138"/>
                  </a:cubicBezTo>
                  <a:cubicBezTo>
                    <a:pt x="430172" y="136661"/>
                    <a:pt x="398118" y="175706"/>
                    <a:pt x="358577" y="175706"/>
                  </a:cubicBezTo>
                  <a:cubicBezTo>
                    <a:pt x="343750" y="175706"/>
                    <a:pt x="329975" y="172493"/>
                    <a:pt x="318548" y="166592"/>
                  </a:cubicBezTo>
                  <a:lnTo>
                    <a:pt x="310725" y="161589"/>
                  </a:lnTo>
                  <a:lnTo>
                    <a:pt x="308318" y="166936"/>
                  </a:lnTo>
                  <a:cubicBezTo>
                    <a:pt x="294732" y="190959"/>
                    <a:pt x="262927" y="218413"/>
                    <a:pt x="225858" y="218413"/>
                  </a:cubicBezTo>
                  <a:cubicBezTo>
                    <a:pt x="194967" y="218413"/>
                    <a:pt x="167731" y="207254"/>
                    <a:pt x="151649" y="187986"/>
                  </a:cubicBezTo>
                  <a:lnTo>
                    <a:pt x="145630" y="178860"/>
                  </a:lnTo>
                  <a:lnTo>
                    <a:pt x="145485" y="179016"/>
                  </a:lnTo>
                  <a:cubicBezTo>
                    <a:pt x="132529" y="191218"/>
                    <a:pt x="114631" y="200979"/>
                    <a:pt x="94861" y="200979"/>
                  </a:cubicBezTo>
                  <a:cubicBezTo>
                    <a:pt x="55320" y="200979"/>
                    <a:pt x="23266" y="178127"/>
                    <a:pt x="23266" y="142411"/>
                  </a:cubicBezTo>
                  <a:cubicBezTo>
                    <a:pt x="23266" y="137946"/>
                    <a:pt x="23767" y="133683"/>
                    <a:pt x="24721" y="129639"/>
                  </a:cubicBezTo>
                  <a:lnTo>
                    <a:pt x="26450" y="124895"/>
                  </a:lnTo>
                  <a:lnTo>
                    <a:pt x="26115" y="124758"/>
                  </a:lnTo>
                  <a:cubicBezTo>
                    <a:pt x="10359" y="116621"/>
                    <a:pt x="0" y="102310"/>
                    <a:pt x="0" y="83842"/>
                  </a:cubicBezTo>
                  <a:cubicBezTo>
                    <a:pt x="0" y="54292"/>
                    <a:pt x="26520" y="35385"/>
                    <a:pt x="59233" y="35385"/>
                  </a:cubicBezTo>
                  <a:cubicBezTo>
                    <a:pt x="67411" y="35385"/>
                    <a:pt x="75203" y="37404"/>
                    <a:pt x="82289" y="40685"/>
                  </a:cubicBezTo>
                  <a:lnTo>
                    <a:pt x="86049" y="42843"/>
                  </a:lnTo>
                  <a:lnTo>
                    <a:pt x="94238" y="30427"/>
                  </a:lnTo>
                  <a:cubicBezTo>
                    <a:pt x="110321" y="11159"/>
                    <a:pt x="137556" y="0"/>
                    <a:pt x="168447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3759850" y="761896"/>
            <a:ext cx="3684515" cy="5333980"/>
            <a:chExt cx="3684515" cy="5333980"/>
          </a:xfrm>
        </p:grpSpPr>
        <p:sp>
          <p:nvSpPr>
            <p:cNvPr id="3" name="形状4"/>
            <p:cNvSpPr txBox="1"/>
            <p:nvPr/>
          </p:nvSpPr>
          <p:spPr>
            <a:xfrm>
              <a:off x="0" y="0"/>
              <a:ext cx="3684515" cy="3583948"/>
            </a:xfrm>
            <a:custGeom>
              <a:gdLst>
                <a:gd name="connsiteX0" fmla="*/ 1960708 w 3684515"/>
                <a:gd name="connsiteY0" fmla="*/ 1443 h 3583948"/>
                <a:gd name="connsiteX1" fmla="*/ 2685894 w 3684515"/>
                <a:gd name="connsiteY1" fmla="*/ 33050 h 3583948"/>
                <a:gd name="connsiteX2" fmla="*/ 3669678 w 3684515"/>
                <a:gd name="connsiteY2" fmla="*/ 3094902 h 3583948"/>
                <a:gd name="connsiteX3" fmla="*/ 1202589 w 3684515"/>
                <a:gd name="connsiteY3" fmla="*/ 3583948 h 3583948"/>
                <a:gd name="connsiteX4" fmla="*/ 631482 w 3684515"/>
                <a:gd name="connsiteY4" fmla="*/ 3383484 h 3583948"/>
                <a:gd name="connsiteX5" fmla="*/ -92897 w 3684515"/>
                <a:gd name="connsiteY5" fmla="*/ 792864 h 3583948"/>
                <a:gd name="connsiteX6" fmla="*/ 1865292 w 3684515"/>
                <a:gd name="connsiteY6" fmla="*/ -457 h 35839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84515" h="3583948">
                  <a:moveTo>
                    <a:pt x="1960708" y="1443"/>
                  </a:moveTo>
                  <a:cubicBezTo>
                    <a:pt x="2685894" y="33050"/>
                    <a:pt x="3698155" y="585242"/>
                    <a:pt x="3684376" y="1799594"/>
                  </a:cubicBezTo>
                  <a:cubicBezTo>
                    <a:pt x="3669678" y="3094902"/>
                    <a:pt x="3222453" y="3376874"/>
                    <a:pt x="2789924" y="3570730"/>
                  </a:cubicBezTo>
                  <a:lnTo>
                    <a:pt x="1202589" y="3583948"/>
                  </a:lnTo>
                  <a:cubicBezTo>
                    <a:pt x="631482" y="3383484"/>
                    <a:pt x="104471" y="3123540"/>
                    <a:pt x="5787" y="1958202"/>
                  </a:cubicBezTo>
                  <a:cubicBezTo>
                    <a:pt x="-92897" y="792864"/>
                    <a:pt x="1093407" y="41674"/>
                    <a:pt x="1819887" y="2021"/>
                  </a:cubicBezTo>
                  <a:cubicBezTo>
                    <a:pt x="1865292" y="-457"/>
                    <a:pt x="1912362" y="-664"/>
                    <a:pt x="1960708" y="1443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" name="形状5"/>
            <p:cNvSpPr txBox="1"/>
            <p:nvPr/>
          </p:nvSpPr>
          <p:spPr>
            <a:xfrm>
              <a:off x="1151755" y="4297692"/>
              <a:ext cx="1558522" cy="1036288"/>
            </a:xfrm>
            <a:custGeom>
              <a:gdLst>
                <a:gd name="connsiteX0" fmla="*/ 1415533 w 1558522"/>
                <a:gd name="connsiteY0" fmla="*/ 16 h 1036288"/>
                <a:gd name="connsiteX1" fmla="*/ 1452992 w 1558522"/>
                <a:gd name="connsiteY1" fmla="*/ 113 h 1036288"/>
                <a:gd name="connsiteX2" fmla="*/ 1492840 w 1558522"/>
                <a:gd name="connsiteY2" fmla="*/ 9482 h 1036288"/>
                <a:gd name="connsiteX3" fmla="*/ 1225991 w 1558522"/>
                <a:gd name="connsiteY3" fmla="*/ 1083168 h 1036288"/>
                <a:gd name="connsiteX4" fmla="*/ -24103 w 1558522"/>
                <a:gd name="connsiteY4" fmla="*/ 747172 h 1036288"/>
                <a:gd name="connsiteX5" fmla="*/ 141937 w 1558522"/>
                <a:gd name="connsiteY5" fmla="*/ 20685 h 10362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58522" h="1036288">
                  <a:moveTo>
                    <a:pt x="1415533" y="16"/>
                  </a:moveTo>
                  <a:cubicBezTo>
                    <a:pt x="1452992" y="113"/>
                    <a:pt x="1475161" y="659"/>
                    <a:pt x="1477125" y="1640"/>
                  </a:cubicBezTo>
                  <a:cubicBezTo>
                    <a:pt x="1492840" y="9482"/>
                    <a:pt x="1669278" y="781551"/>
                    <a:pt x="1447635" y="932360"/>
                  </a:cubicBezTo>
                  <a:cubicBezTo>
                    <a:pt x="1225991" y="1083168"/>
                    <a:pt x="142270" y="1065813"/>
                    <a:pt x="59084" y="906492"/>
                  </a:cubicBezTo>
                  <a:cubicBezTo>
                    <a:pt x="-24103" y="747172"/>
                    <a:pt x="-17744" y="125194"/>
                    <a:pt x="67419" y="69456"/>
                  </a:cubicBezTo>
                  <a:cubicBezTo>
                    <a:pt x="141937" y="20685"/>
                    <a:pt x="1153324" y="-663"/>
                    <a:pt x="1415533" y="16"/>
                  </a:cubicBezTo>
                  <a:close/>
                </a:path>
              </a:pathLst>
            </a:custGeom>
            <a:solidFill>
              <a:srgbClr val="FFEE00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5" name="形状6"/>
            <p:cNvSpPr txBox="1"/>
            <p:nvPr/>
          </p:nvSpPr>
          <p:spPr>
            <a:xfrm>
              <a:off x="1252626" y="3583950"/>
              <a:ext cx="63698" cy="713742"/>
            </a:xfrm>
            <a:custGeom>
              <a:gdLst>
                <a:gd name="connsiteX0" fmla="*/ 0 w 63698"/>
                <a:gd name="connsiteY0" fmla="*/ 713742 h 713742"/>
                <a:gd name="connsiteX1" fmla="*/ 31846 w 63698"/>
                <a:gd name="connsiteY1" fmla="*/ 555132 h 713742"/>
                <a:gd name="connsiteX2" fmla="*/ 63698 w 63698"/>
                <a:gd name="connsiteY2" fmla="*/ 158608 h 7137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698" h="713742" fill="none">
                  <a:moveTo>
                    <a:pt x="0" y="713742"/>
                  </a:moveTo>
                  <a:cubicBezTo>
                    <a:pt x="31846" y="555132"/>
                    <a:pt x="63698" y="396523"/>
                    <a:pt x="63698" y="277566"/>
                  </a:cubicBezTo>
                  <a:cubicBezTo>
                    <a:pt x="63698" y="158608"/>
                    <a:pt x="31846" y="79304"/>
                    <a:pt x="0" y="0"/>
                  </a:cubicBezTo>
                </a:path>
              </a:pathLst>
            </a:custGeom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6" name="形状7"/>
            <p:cNvSpPr txBox="1"/>
            <p:nvPr/>
          </p:nvSpPr>
          <p:spPr>
            <a:xfrm>
              <a:off x="1816029" y="3583950"/>
              <a:ext cx="63698" cy="713742"/>
            </a:xfrm>
            <a:custGeom>
              <a:gdLst>
                <a:gd name="connsiteX0" fmla="*/ 0 w 63698"/>
                <a:gd name="connsiteY0" fmla="*/ 713742 h 713742"/>
                <a:gd name="connsiteX1" fmla="*/ 31846 w 63698"/>
                <a:gd name="connsiteY1" fmla="*/ 555132 h 713742"/>
                <a:gd name="connsiteX2" fmla="*/ 63698 w 63698"/>
                <a:gd name="connsiteY2" fmla="*/ 158608 h 7137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698" h="713742" fill="none">
                  <a:moveTo>
                    <a:pt x="0" y="713742"/>
                  </a:moveTo>
                  <a:cubicBezTo>
                    <a:pt x="31846" y="555132"/>
                    <a:pt x="63698" y="396523"/>
                    <a:pt x="63698" y="277566"/>
                  </a:cubicBezTo>
                  <a:cubicBezTo>
                    <a:pt x="63698" y="158608"/>
                    <a:pt x="31846" y="79304"/>
                    <a:pt x="0" y="0"/>
                  </a:cubicBezTo>
                </a:path>
              </a:pathLst>
            </a:custGeom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7" name="形状8"/>
            <p:cNvSpPr txBox="1"/>
            <p:nvPr/>
          </p:nvSpPr>
          <p:spPr>
            <a:xfrm>
              <a:off x="2544795" y="3583950"/>
              <a:ext cx="63698" cy="713742"/>
            </a:xfrm>
            <a:custGeom>
              <a:gdLst>
                <a:gd name="connsiteX0" fmla="*/ 0 w 63698"/>
                <a:gd name="connsiteY0" fmla="*/ 713742 h 713742"/>
                <a:gd name="connsiteX1" fmla="*/ 31846 w 63698"/>
                <a:gd name="connsiteY1" fmla="*/ 555132 h 713742"/>
                <a:gd name="connsiteX2" fmla="*/ 63698 w 63698"/>
                <a:gd name="connsiteY2" fmla="*/ 158608 h 7137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698" h="713742" fill="none">
                  <a:moveTo>
                    <a:pt x="0" y="713742"/>
                  </a:moveTo>
                  <a:cubicBezTo>
                    <a:pt x="31846" y="555132"/>
                    <a:pt x="63698" y="396523"/>
                    <a:pt x="63698" y="277566"/>
                  </a:cubicBezTo>
                  <a:cubicBezTo>
                    <a:pt x="63698" y="158608"/>
                    <a:pt x="31846" y="79304"/>
                    <a:pt x="0" y="0"/>
                  </a:cubicBezTo>
                </a:path>
              </a:pathLst>
            </a:custGeom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8" name="形状9"/>
            <p:cNvSpPr txBox="1"/>
            <p:nvPr/>
          </p:nvSpPr>
          <p:spPr>
            <a:xfrm>
              <a:off x="1151755" y="4189781"/>
              <a:ext cx="1547460" cy="215824"/>
            </a:xfrm>
            <a:custGeom>
              <a:gdLst>
                <a:gd name="connsiteX0" fmla="*/ 1051954 w 1547460"/>
                <a:gd name="connsiteY0" fmla="*/ 28 h 215824"/>
                <a:gd name="connsiteX1" fmla="*/ 1186361 w 1547460"/>
                <a:gd name="connsiteY1" fmla="*/ 373 h 215824"/>
                <a:gd name="connsiteX2" fmla="*/ 1565391 w 1547460"/>
                <a:gd name="connsiteY2" fmla="*/ 41911 h 215824"/>
                <a:gd name="connsiteX3" fmla="*/ 1211522 w 1547460"/>
                <a:gd name="connsiteY3" fmla="*/ 225899 h 215824"/>
                <a:gd name="connsiteX4" fmla="*/ -80401 w 1547460"/>
                <a:gd name="connsiteY4" fmla="*/ 162241 h 215824"/>
                <a:gd name="connsiteX5" fmla="*/ 363773 w 1547460"/>
                <a:gd name="connsiteY5" fmla="*/ 14400 h 215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60" h="215824">
                  <a:moveTo>
                    <a:pt x="1051954" y="28"/>
                  </a:moveTo>
                  <a:cubicBezTo>
                    <a:pt x="1186361" y="373"/>
                    <a:pt x="1300769" y="4001"/>
                    <a:pt x="1363775" y="13027"/>
                  </a:cubicBezTo>
                  <a:cubicBezTo>
                    <a:pt x="1565391" y="41911"/>
                    <a:pt x="1625708" y="166533"/>
                    <a:pt x="1418615" y="196216"/>
                  </a:cubicBezTo>
                  <a:cubicBezTo>
                    <a:pt x="1211522" y="225899"/>
                    <a:pt x="322832" y="220008"/>
                    <a:pt x="121216" y="191124"/>
                  </a:cubicBezTo>
                  <a:cubicBezTo>
                    <a:pt x="-80401" y="162241"/>
                    <a:pt x="-16344" y="35301"/>
                    <a:pt x="208910" y="22915"/>
                  </a:cubicBezTo>
                  <a:cubicBezTo>
                    <a:pt x="363773" y="14400"/>
                    <a:pt x="756258" y="-732"/>
                    <a:pt x="1051954" y="2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9" name="形状27"/>
            <p:cNvSpPr txBox="1"/>
            <p:nvPr/>
          </p:nvSpPr>
          <p:spPr>
            <a:xfrm rot="1192981">
              <a:off x="1007460" y="940002"/>
              <a:ext cx="1624568" cy="1724245"/>
            </a:xfrm>
            <a:custGeom>
              <a:gdLst>
                <a:gd name="connsiteX0" fmla="*/ 827538 w 1624568"/>
                <a:gd name="connsiteY0" fmla="*/ 163 h 1724245"/>
                <a:gd name="connsiteX1" fmla="*/ 1428813 w 1624568"/>
                <a:gd name="connsiteY1" fmla="*/ 11190 h 1724245"/>
                <a:gd name="connsiteX2" fmla="*/ 1643952 w 1624568"/>
                <a:gd name="connsiteY2" fmla="*/ 1191672 h 1724245"/>
                <a:gd name="connsiteX3" fmla="*/ 264879 w 1624568"/>
                <a:gd name="connsiteY3" fmla="*/ 1671603 h 1724245"/>
                <a:gd name="connsiteX4" fmla="*/ -5417 w 1624568"/>
                <a:gd name="connsiteY4" fmla="*/ 540754 h 1724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24568" h="1724245">
                  <a:moveTo>
                    <a:pt x="827538" y="163"/>
                  </a:moveTo>
                  <a:cubicBezTo>
                    <a:pt x="1428813" y="11190"/>
                    <a:pt x="1652141" y="512446"/>
                    <a:pt x="1621886" y="893798"/>
                  </a:cubicBezTo>
                  <a:cubicBezTo>
                    <a:pt x="1643952" y="1191672"/>
                    <a:pt x="1456403" y="1770891"/>
                    <a:pt x="860642" y="1721247"/>
                  </a:cubicBezTo>
                  <a:cubicBezTo>
                    <a:pt x="264879" y="1671603"/>
                    <a:pt x="5609" y="1114449"/>
                    <a:pt x="96" y="827602"/>
                  </a:cubicBezTo>
                  <a:cubicBezTo>
                    <a:pt x="-5417" y="540754"/>
                    <a:pt x="226262" y="-10864"/>
                    <a:pt x="827538" y="163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2857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0" name="形状28"/>
            <p:cNvSpPr txBox="1"/>
            <p:nvPr/>
          </p:nvSpPr>
          <p:spPr>
            <a:xfrm rot="1192981">
              <a:off x="1165657" y="1178244"/>
              <a:ext cx="576805" cy="939479"/>
            </a:xfrm>
            <a:custGeom>
              <a:gdLst>
                <a:gd name="connsiteX0" fmla="*/ 50471 w 576805"/>
                <a:gd name="connsiteY0" fmla="*/ 0 h 939479"/>
                <a:gd name="connsiteX1" fmla="*/ 125342 w 576805"/>
                <a:gd name="connsiteY1" fmla="*/ 75619 h 939479"/>
                <a:gd name="connsiteX2" fmla="*/ 335146 w 576805"/>
                <a:gd name="connsiteY2" fmla="*/ 190992 h 939479"/>
                <a:gd name="connsiteX3" fmla="*/ 506280 w 576805"/>
                <a:gd name="connsiteY3" fmla="*/ 159017 h 939479"/>
                <a:gd name="connsiteX4" fmla="*/ 553177 w 576805"/>
                <a:gd name="connsiteY4" fmla="*/ 466679 h 939479"/>
                <a:gd name="connsiteX5" fmla="*/ 307995 w 576805"/>
                <a:gd name="connsiteY5" fmla="*/ 504705 h 939479"/>
                <a:gd name="connsiteX6" fmla="*/ 426472 w 576805"/>
                <a:gd name="connsiteY6" fmla="*/ 708661 h 939479"/>
                <a:gd name="connsiteX7" fmla="*/ 274261 w 576805"/>
                <a:gd name="connsiteY7" fmla="*/ 688783 h 939479"/>
                <a:gd name="connsiteX8" fmla="*/ 206173 w 576805"/>
                <a:gd name="connsiteY8" fmla="*/ 615744 h 939479"/>
                <a:gd name="connsiteX9" fmla="*/ 106613 w 576805"/>
                <a:gd name="connsiteY9" fmla="*/ 841826 h 9394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6805" h="939479" fill="none">
                  <a:moveTo>
                    <a:pt x="50471" y="0"/>
                  </a:moveTo>
                  <a:cubicBezTo>
                    <a:pt x="125342" y="75619"/>
                    <a:pt x="200214" y="151238"/>
                    <a:pt x="267680" y="171115"/>
                  </a:cubicBezTo>
                  <a:cubicBezTo>
                    <a:pt x="335146" y="190992"/>
                    <a:pt x="404257" y="79508"/>
                    <a:pt x="455268" y="119263"/>
                  </a:cubicBezTo>
                  <a:cubicBezTo>
                    <a:pt x="506280" y="159017"/>
                    <a:pt x="594316" y="352602"/>
                    <a:pt x="573746" y="409640"/>
                  </a:cubicBezTo>
                  <a:cubicBezTo>
                    <a:pt x="553177" y="466679"/>
                    <a:pt x="355715" y="418283"/>
                    <a:pt x="331855" y="461494"/>
                  </a:cubicBezTo>
                  <a:cubicBezTo>
                    <a:pt x="307995" y="504705"/>
                    <a:pt x="434700" y="629153"/>
                    <a:pt x="430586" y="668907"/>
                  </a:cubicBezTo>
                  <a:cubicBezTo>
                    <a:pt x="426472" y="708661"/>
                    <a:pt x="340082" y="711253"/>
                    <a:pt x="307172" y="700018"/>
                  </a:cubicBezTo>
                  <a:cubicBezTo>
                    <a:pt x="274261" y="688783"/>
                    <a:pt x="260074" y="587251"/>
                    <a:pt x="233123" y="601498"/>
                  </a:cubicBezTo>
                  <a:cubicBezTo>
                    <a:pt x="206173" y="615744"/>
                    <a:pt x="184322" y="729165"/>
                    <a:pt x="145468" y="785495"/>
                  </a:cubicBezTo>
                  <a:cubicBezTo>
                    <a:pt x="106613" y="841826"/>
                    <a:pt x="57181" y="922627"/>
                    <a:pt x="0" y="939479"/>
                  </a:cubicBezTo>
                </a:path>
              </a:pathLst>
            </a:custGeom>
            <a:ln w="2857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1" name="形状29"/>
            <p:cNvSpPr txBox="1"/>
            <p:nvPr/>
          </p:nvSpPr>
          <p:spPr>
            <a:xfrm rot="1192981">
              <a:off x="1461749" y="2024722"/>
              <a:ext cx="125985" cy="155841"/>
            </a:xfrm>
            <a:custGeom>
              <a:gdLst>
                <a:gd name="connsiteX0" fmla="*/ 59774 w 125985"/>
                <a:gd name="connsiteY0" fmla="*/ 63 h 155841"/>
                <a:gd name="connsiteX1" fmla="*/ 87630 w 125985"/>
                <a:gd name="connsiteY1" fmla="*/ 790 h 155841"/>
                <a:gd name="connsiteX2" fmla="*/ 121057 w 125985"/>
                <a:gd name="connsiteY2" fmla="*/ 49962 h 155841"/>
                <a:gd name="connsiteX3" fmla="*/ 16416 w 125985"/>
                <a:gd name="connsiteY3" fmla="*/ 162354 h 155841"/>
                <a:gd name="connsiteX4" fmla="*/ 3820 w 125985"/>
                <a:gd name="connsiteY4" fmla="*/ 4907 h 1558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985" h="155841">
                  <a:moveTo>
                    <a:pt x="59774" y="63"/>
                  </a:moveTo>
                  <a:cubicBezTo>
                    <a:pt x="87630" y="790"/>
                    <a:pt x="115244" y="7815"/>
                    <a:pt x="117181" y="21864"/>
                  </a:cubicBezTo>
                  <a:cubicBezTo>
                    <a:pt x="121057" y="49962"/>
                    <a:pt x="148188" y="148791"/>
                    <a:pt x="82302" y="155573"/>
                  </a:cubicBezTo>
                  <a:cubicBezTo>
                    <a:pt x="16416" y="162354"/>
                    <a:pt x="-4899" y="38335"/>
                    <a:pt x="914" y="16050"/>
                  </a:cubicBezTo>
                  <a:cubicBezTo>
                    <a:pt x="3820" y="4907"/>
                    <a:pt x="31918" y="-664"/>
                    <a:pt x="59774" y="63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2857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2" name="形状30"/>
            <p:cNvSpPr txBox="1"/>
            <p:nvPr/>
          </p:nvSpPr>
          <p:spPr>
            <a:xfrm rot="1192981">
              <a:off x="1969113" y="1257313"/>
              <a:ext cx="647284" cy="1168627"/>
            </a:xfrm>
            <a:custGeom>
              <a:gdLst>
                <a:gd name="connsiteX0" fmla="*/ 408934 w 647284"/>
                <a:gd name="connsiteY0" fmla="*/ 0 h 1168627"/>
                <a:gd name="connsiteX1" fmla="*/ 323670 w 647284"/>
                <a:gd name="connsiteY1" fmla="*/ 64432 h 1168627"/>
                <a:gd name="connsiteX2" fmla="*/ 114386 w 647284"/>
                <a:gd name="connsiteY2" fmla="*/ 185061 h 1168627"/>
                <a:gd name="connsiteX3" fmla="*/ 7808 w 647284"/>
                <a:gd name="connsiteY3" fmla="*/ 181186 h 1168627"/>
                <a:gd name="connsiteX4" fmla="*/ 1994 w 647284"/>
                <a:gd name="connsiteY4" fmla="*/ 298423 h 1168627"/>
                <a:gd name="connsiteX5" fmla="*/ 86288 w 647284"/>
                <a:gd name="connsiteY5" fmla="*/ 647230 h 1168627"/>
                <a:gd name="connsiteX6" fmla="*/ 338203 w 647284"/>
                <a:gd name="connsiteY6" fmla="*/ 788690 h 1168627"/>
                <a:gd name="connsiteX7" fmla="*/ 280069 w 647284"/>
                <a:gd name="connsiteY7" fmla="*/ 956311 h 1168627"/>
                <a:gd name="connsiteX8" fmla="*/ 331421 w 647284"/>
                <a:gd name="connsiteY8" fmla="*/ 1108431 h 1168627"/>
                <a:gd name="connsiteX9" fmla="*/ 310105 w 647284"/>
                <a:gd name="connsiteY9" fmla="*/ 1171409 h 1168627"/>
                <a:gd name="connsiteX10" fmla="*/ 419592 w 647284"/>
                <a:gd name="connsiteY10" fmla="*/ 1039638 h 1168627"/>
                <a:gd name="connsiteX11" fmla="*/ 449627 w 647284"/>
                <a:gd name="connsiteY11" fmla="*/ 871048 h 1168627"/>
                <a:gd name="connsiteX12" fmla="*/ 537798 w 647284"/>
                <a:gd name="connsiteY12" fmla="*/ 765438 h 11686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47284" h="1168627" fill="none">
                  <a:moveTo>
                    <a:pt x="408934" y="0"/>
                  </a:moveTo>
                  <a:cubicBezTo>
                    <a:pt x="323670" y="64432"/>
                    <a:pt x="238406" y="128865"/>
                    <a:pt x="176396" y="156963"/>
                  </a:cubicBezTo>
                  <a:cubicBezTo>
                    <a:pt x="114386" y="185061"/>
                    <a:pt x="65941" y="155994"/>
                    <a:pt x="36874" y="168590"/>
                  </a:cubicBezTo>
                  <a:cubicBezTo>
                    <a:pt x="7808" y="181186"/>
                    <a:pt x="1994" y="166653"/>
                    <a:pt x="1994" y="232538"/>
                  </a:cubicBezTo>
                  <a:cubicBezTo>
                    <a:pt x="1994" y="298423"/>
                    <a:pt x="-12540" y="480578"/>
                    <a:pt x="36874" y="563904"/>
                  </a:cubicBezTo>
                  <a:cubicBezTo>
                    <a:pt x="86288" y="647230"/>
                    <a:pt x="258754" y="676298"/>
                    <a:pt x="298479" y="732494"/>
                  </a:cubicBezTo>
                  <a:cubicBezTo>
                    <a:pt x="338203" y="788690"/>
                    <a:pt x="270381" y="845856"/>
                    <a:pt x="275225" y="901084"/>
                  </a:cubicBezTo>
                  <a:cubicBezTo>
                    <a:pt x="280069" y="956311"/>
                    <a:pt x="323670" y="1019291"/>
                    <a:pt x="327545" y="1063861"/>
                  </a:cubicBezTo>
                  <a:cubicBezTo>
                    <a:pt x="331421" y="1108431"/>
                    <a:pt x="286852" y="1165596"/>
                    <a:pt x="298479" y="1168502"/>
                  </a:cubicBezTo>
                  <a:cubicBezTo>
                    <a:pt x="310105" y="1171409"/>
                    <a:pt x="375022" y="1122963"/>
                    <a:pt x="397307" y="1081301"/>
                  </a:cubicBezTo>
                  <a:cubicBezTo>
                    <a:pt x="419592" y="1039638"/>
                    <a:pt x="414748" y="966001"/>
                    <a:pt x="432188" y="918524"/>
                  </a:cubicBezTo>
                  <a:cubicBezTo>
                    <a:pt x="449627" y="871048"/>
                    <a:pt x="466099" y="827447"/>
                    <a:pt x="501948" y="796442"/>
                  </a:cubicBezTo>
                  <a:cubicBezTo>
                    <a:pt x="537798" y="765438"/>
                    <a:pt x="592540" y="748965"/>
                    <a:pt x="647284" y="732494"/>
                  </a:cubicBezTo>
                </a:path>
              </a:pathLst>
            </a:custGeom>
            <a:ln w="2857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3" name="形状31"/>
            <p:cNvSpPr txBox="1"/>
            <p:nvPr/>
          </p:nvSpPr>
          <p:spPr>
            <a:xfrm rot="1192981">
              <a:off x="2264839" y="2296071"/>
              <a:ext cx="122081" cy="232538"/>
            </a:xfrm>
            <a:custGeom>
              <a:gdLst>
                <a:gd name="connsiteX0" fmla="*/ 122081 w 122081"/>
                <a:gd name="connsiteY0" fmla="*/ 0 h 232538"/>
                <a:gd name="connsiteX1" fmla="*/ 100281 w 122081"/>
                <a:gd name="connsiteY1" fmla="*/ 0 h 232538"/>
                <a:gd name="connsiteX2" fmla="*/ 37787 w 122081"/>
                <a:gd name="connsiteY2" fmla="*/ 46508 h 232538"/>
                <a:gd name="connsiteX3" fmla="*/ 0 w 122081"/>
                <a:gd name="connsiteY3" fmla="*/ 174403 h 23253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2081" h="232533" fill="none">
                  <a:moveTo>
                    <a:pt x="122081" y="0"/>
                  </a:moveTo>
                  <a:cubicBezTo>
                    <a:pt x="100281" y="0"/>
                    <a:pt x="78481" y="0"/>
                    <a:pt x="58134" y="23254"/>
                  </a:cubicBezTo>
                  <a:cubicBezTo>
                    <a:pt x="37787" y="46508"/>
                    <a:pt x="0" y="104642"/>
                    <a:pt x="0" y="139522"/>
                  </a:cubicBezTo>
                  <a:cubicBezTo>
                    <a:pt x="0" y="174403"/>
                    <a:pt x="29067" y="203470"/>
                    <a:pt x="58134" y="232538"/>
                  </a:cubicBezTo>
                </a:path>
              </a:pathLst>
            </a:custGeom>
            <a:ln w="2857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4" name="形状10"/>
            <p:cNvSpPr txBox="1"/>
            <p:nvPr/>
          </p:nvSpPr>
          <p:spPr>
            <a:xfrm rot="21472507">
              <a:off x="2187862" y="1846570"/>
              <a:ext cx="442348" cy="210702"/>
            </a:xfrm>
            <a:custGeom>
              <a:gdLst>
                <a:gd name="connsiteX0" fmla="*/ 0 w 442348"/>
                <a:gd name="connsiteY0" fmla="*/ 210702 h 210702"/>
                <a:gd name="connsiteX1" fmla="*/ 64876 w 442348"/>
                <a:gd name="connsiteY1" fmla="*/ 174198 h 210702"/>
                <a:gd name="connsiteX2" fmla="*/ 277202 w 442348"/>
                <a:gd name="connsiteY2" fmla="*/ 67461 h 21070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42348" h="210702" fill="none">
                  <a:moveTo>
                    <a:pt x="0" y="210702"/>
                  </a:moveTo>
                  <a:cubicBezTo>
                    <a:pt x="64876" y="174198"/>
                    <a:pt x="129756" y="137696"/>
                    <a:pt x="203479" y="102579"/>
                  </a:cubicBezTo>
                  <a:cubicBezTo>
                    <a:pt x="277202" y="67461"/>
                    <a:pt x="359775" y="33730"/>
                    <a:pt x="442348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5" name="形状11"/>
            <p:cNvSpPr txBox="1"/>
            <p:nvPr/>
          </p:nvSpPr>
          <p:spPr>
            <a:xfrm rot="21472507">
              <a:off x="2007901" y="1421051"/>
              <a:ext cx="565505" cy="300801"/>
            </a:xfrm>
            <a:custGeom>
              <a:gdLst>
                <a:gd name="connsiteX0" fmla="*/ 0 w 565505"/>
                <a:gd name="connsiteY0" fmla="*/ 300801 h 300801"/>
                <a:gd name="connsiteX1" fmla="*/ 82939 w 565505"/>
                <a:gd name="connsiteY1" fmla="*/ 248688 h 300801"/>
                <a:gd name="connsiteX2" fmla="*/ 354380 w 565505"/>
                <a:gd name="connsiteY2" fmla="*/ 96309 h 3008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5505" h="300801" fill="none">
                  <a:moveTo>
                    <a:pt x="0" y="300801"/>
                  </a:moveTo>
                  <a:cubicBezTo>
                    <a:pt x="82939" y="248688"/>
                    <a:pt x="165882" y="196577"/>
                    <a:pt x="260131" y="146443"/>
                  </a:cubicBezTo>
                  <a:cubicBezTo>
                    <a:pt x="354380" y="96309"/>
                    <a:pt x="459943" y="48154"/>
                    <a:pt x="565505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6" name="形状12"/>
            <p:cNvSpPr txBox="1"/>
            <p:nvPr/>
          </p:nvSpPr>
          <p:spPr>
            <a:xfrm rot="21472507">
              <a:off x="1137267" y="1262753"/>
              <a:ext cx="287898" cy="139777"/>
            </a:xfrm>
            <a:custGeom>
              <a:gdLst>
                <a:gd name="connsiteX0" fmla="*/ 0 w 287898"/>
                <a:gd name="connsiteY0" fmla="*/ 139777 h 139777"/>
                <a:gd name="connsiteX1" fmla="*/ 42224 w 287898"/>
                <a:gd name="connsiteY1" fmla="*/ 115561 h 139777"/>
                <a:gd name="connsiteX2" fmla="*/ 180414 w 287898"/>
                <a:gd name="connsiteY2" fmla="*/ 44753 h 13977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7898" h="139777" fill="none">
                  <a:moveTo>
                    <a:pt x="0" y="139777"/>
                  </a:moveTo>
                  <a:cubicBezTo>
                    <a:pt x="42224" y="115561"/>
                    <a:pt x="84450" y="91346"/>
                    <a:pt x="132432" y="68050"/>
                  </a:cubicBezTo>
                  <a:cubicBezTo>
                    <a:pt x="180414" y="44753"/>
                    <a:pt x="234156" y="22376"/>
                    <a:pt x="287898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7" name="形状13"/>
            <p:cNvSpPr txBox="1"/>
            <p:nvPr/>
          </p:nvSpPr>
          <p:spPr>
            <a:xfrm rot="21472507">
              <a:off x="2216399" y="1713820"/>
              <a:ext cx="414210" cy="244281"/>
            </a:xfrm>
            <a:custGeom>
              <a:gdLst>
                <a:gd name="connsiteX0" fmla="*/ 0 w 414210"/>
                <a:gd name="connsiteY0" fmla="*/ 244281 h 244281"/>
                <a:gd name="connsiteX1" fmla="*/ 60750 w 414210"/>
                <a:gd name="connsiteY1" fmla="*/ 201960 h 244281"/>
                <a:gd name="connsiteX2" fmla="*/ 259569 w 414210"/>
                <a:gd name="connsiteY2" fmla="*/ 78213 h 2442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14209" h="244281" fill="none">
                  <a:moveTo>
                    <a:pt x="0" y="244281"/>
                  </a:moveTo>
                  <a:cubicBezTo>
                    <a:pt x="60750" y="201960"/>
                    <a:pt x="121502" y="159640"/>
                    <a:pt x="190536" y="118927"/>
                  </a:cubicBezTo>
                  <a:cubicBezTo>
                    <a:pt x="259569" y="78213"/>
                    <a:pt x="336889" y="39106"/>
                    <a:pt x="414210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8" name="形状14"/>
            <p:cNvSpPr txBox="1"/>
            <p:nvPr/>
          </p:nvSpPr>
          <p:spPr>
            <a:xfrm rot="21472507">
              <a:off x="1035785" y="1519956"/>
              <a:ext cx="682330" cy="375749"/>
            </a:xfrm>
            <a:custGeom>
              <a:gdLst>
                <a:gd name="connsiteX0" fmla="*/ 0 w 682330"/>
                <a:gd name="connsiteY0" fmla="*/ 375749 h 375749"/>
                <a:gd name="connsiteX1" fmla="*/ 100073 w 682330"/>
                <a:gd name="connsiteY1" fmla="*/ 310651 h 375749"/>
                <a:gd name="connsiteX2" fmla="*/ 427589 w 682330"/>
                <a:gd name="connsiteY2" fmla="*/ 120305 h 37574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82330" h="375749" fill="none">
                  <a:moveTo>
                    <a:pt x="0" y="375749"/>
                  </a:moveTo>
                  <a:cubicBezTo>
                    <a:pt x="100073" y="310651"/>
                    <a:pt x="200151" y="245556"/>
                    <a:pt x="313870" y="182930"/>
                  </a:cubicBezTo>
                  <a:cubicBezTo>
                    <a:pt x="427589" y="120305"/>
                    <a:pt x="554960" y="60152"/>
                    <a:pt x="682330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9" name="形状15"/>
            <p:cNvSpPr txBox="1"/>
            <p:nvPr/>
          </p:nvSpPr>
          <p:spPr>
            <a:xfrm rot="21472507">
              <a:off x="2143318" y="1599612"/>
              <a:ext cx="513065" cy="261793"/>
            </a:xfrm>
            <a:custGeom>
              <a:gdLst>
                <a:gd name="connsiteX0" fmla="*/ 0 w 513065"/>
                <a:gd name="connsiteY0" fmla="*/ 261793 h 261793"/>
                <a:gd name="connsiteX1" fmla="*/ 75248 w 513065"/>
                <a:gd name="connsiteY1" fmla="*/ 216438 h 261793"/>
                <a:gd name="connsiteX2" fmla="*/ 321518 w 513065"/>
                <a:gd name="connsiteY2" fmla="*/ 83819 h 2617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13065" h="261793" fill="none">
                  <a:moveTo>
                    <a:pt x="0" y="261793"/>
                  </a:moveTo>
                  <a:cubicBezTo>
                    <a:pt x="75248" y="216438"/>
                    <a:pt x="150500" y="171084"/>
                    <a:pt x="236009" y="127452"/>
                  </a:cubicBezTo>
                  <a:cubicBezTo>
                    <a:pt x="321518" y="83819"/>
                    <a:pt x="417291" y="41909"/>
                    <a:pt x="513065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0" name="形状16"/>
            <p:cNvSpPr txBox="1"/>
            <p:nvPr/>
          </p:nvSpPr>
          <p:spPr>
            <a:xfrm rot="21472507">
              <a:off x="2103637" y="1511796"/>
              <a:ext cx="499860" cy="244395"/>
            </a:xfrm>
            <a:custGeom>
              <a:gdLst>
                <a:gd name="connsiteX0" fmla="*/ 0 w 499860"/>
                <a:gd name="connsiteY0" fmla="*/ 244395 h 244395"/>
                <a:gd name="connsiteX1" fmla="*/ 73311 w 499860"/>
                <a:gd name="connsiteY1" fmla="*/ 202055 h 244395"/>
                <a:gd name="connsiteX2" fmla="*/ 313243 w 499860"/>
                <a:gd name="connsiteY2" fmla="*/ 78249 h 2443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99860" h="244395" fill="none">
                  <a:moveTo>
                    <a:pt x="0" y="244395"/>
                  </a:moveTo>
                  <a:cubicBezTo>
                    <a:pt x="73311" y="202055"/>
                    <a:pt x="146626" y="159715"/>
                    <a:pt x="229935" y="118982"/>
                  </a:cubicBezTo>
                  <a:cubicBezTo>
                    <a:pt x="313243" y="78249"/>
                    <a:pt x="406551" y="39124"/>
                    <a:pt x="499860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1" name="形状17"/>
            <p:cNvSpPr txBox="1"/>
            <p:nvPr/>
          </p:nvSpPr>
          <p:spPr>
            <a:xfrm rot="21472507">
              <a:off x="2095560" y="1373836"/>
              <a:ext cx="388657" cy="202371"/>
            </a:xfrm>
            <a:custGeom>
              <a:gdLst>
                <a:gd name="connsiteX0" fmla="*/ 0 w 388657"/>
                <a:gd name="connsiteY0" fmla="*/ 202371 h 202371"/>
                <a:gd name="connsiteX1" fmla="*/ 57002 w 388657"/>
                <a:gd name="connsiteY1" fmla="*/ 167311 h 202371"/>
                <a:gd name="connsiteX2" fmla="*/ 243556 w 388657"/>
                <a:gd name="connsiteY2" fmla="*/ 64794 h 2023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8657" h="202371" fill="none">
                  <a:moveTo>
                    <a:pt x="0" y="202371"/>
                  </a:moveTo>
                  <a:cubicBezTo>
                    <a:pt x="57002" y="167311"/>
                    <a:pt x="114006" y="132252"/>
                    <a:pt x="178781" y="98523"/>
                  </a:cubicBezTo>
                  <a:cubicBezTo>
                    <a:pt x="243556" y="64794"/>
                    <a:pt x="316106" y="32397"/>
                    <a:pt x="388657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2" name="形状18"/>
            <p:cNvSpPr txBox="1"/>
            <p:nvPr/>
          </p:nvSpPr>
          <p:spPr>
            <a:xfrm rot="21472507">
              <a:off x="1573708" y="1579717"/>
              <a:ext cx="187501" cy="71527"/>
            </a:xfrm>
            <a:custGeom>
              <a:gdLst>
                <a:gd name="connsiteX0" fmla="*/ 0 w 187501"/>
                <a:gd name="connsiteY0" fmla="*/ 71527 h 71527"/>
                <a:gd name="connsiteX1" fmla="*/ 27500 w 187501"/>
                <a:gd name="connsiteY1" fmla="*/ 59135 h 71527"/>
                <a:gd name="connsiteX2" fmla="*/ 117499 w 187501"/>
                <a:gd name="connsiteY2" fmla="*/ 22901 h 715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7501" h="71527" fill="none">
                  <a:moveTo>
                    <a:pt x="0" y="71527"/>
                  </a:moveTo>
                  <a:cubicBezTo>
                    <a:pt x="27500" y="59135"/>
                    <a:pt x="55000" y="46744"/>
                    <a:pt x="86250" y="34822"/>
                  </a:cubicBezTo>
                  <a:cubicBezTo>
                    <a:pt x="117499" y="22901"/>
                    <a:pt x="152500" y="11450"/>
                    <a:pt x="187501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3" name="形状19"/>
            <p:cNvSpPr txBox="1"/>
            <p:nvPr/>
          </p:nvSpPr>
          <p:spPr>
            <a:xfrm rot="21472507">
              <a:off x="1082437" y="1400773"/>
              <a:ext cx="480305" cy="246889"/>
            </a:xfrm>
            <a:custGeom>
              <a:gdLst>
                <a:gd name="connsiteX0" fmla="*/ 0 w 480305"/>
                <a:gd name="connsiteY0" fmla="*/ 246889 h 246889"/>
                <a:gd name="connsiteX1" fmla="*/ 70443 w 480305"/>
                <a:gd name="connsiteY1" fmla="*/ 204117 h 246889"/>
                <a:gd name="connsiteX2" fmla="*/ 300989 w 480305"/>
                <a:gd name="connsiteY2" fmla="*/ 79048 h 24688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80305" h="246889" fill="none">
                  <a:moveTo>
                    <a:pt x="0" y="246889"/>
                  </a:moveTo>
                  <a:cubicBezTo>
                    <a:pt x="70443" y="204117"/>
                    <a:pt x="140890" y="161345"/>
                    <a:pt x="220939" y="120196"/>
                  </a:cubicBezTo>
                  <a:cubicBezTo>
                    <a:pt x="300989" y="79048"/>
                    <a:pt x="390647" y="39523"/>
                    <a:pt x="480305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4" name="形状20"/>
            <p:cNvSpPr txBox="1"/>
            <p:nvPr/>
          </p:nvSpPr>
          <p:spPr>
            <a:xfrm rot="21472507">
              <a:off x="2150805" y="1941537"/>
              <a:ext cx="485640" cy="233834"/>
            </a:xfrm>
            <a:custGeom>
              <a:gdLst>
                <a:gd name="connsiteX0" fmla="*/ 0 w 485640"/>
                <a:gd name="connsiteY0" fmla="*/ 233834 h 233834"/>
                <a:gd name="connsiteX1" fmla="*/ 71226 w 485640"/>
                <a:gd name="connsiteY1" fmla="*/ 193323 h 233834"/>
                <a:gd name="connsiteX2" fmla="*/ 304332 w 485640"/>
                <a:gd name="connsiteY2" fmla="*/ 74868 h 2338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85640" h="233834" fill="none">
                  <a:moveTo>
                    <a:pt x="0" y="233834"/>
                  </a:moveTo>
                  <a:cubicBezTo>
                    <a:pt x="71226" y="193323"/>
                    <a:pt x="142455" y="152813"/>
                    <a:pt x="223394" y="113840"/>
                  </a:cubicBezTo>
                  <a:cubicBezTo>
                    <a:pt x="304332" y="74868"/>
                    <a:pt x="394986" y="37433"/>
                    <a:pt x="485640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5" name="形状21"/>
            <p:cNvSpPr txBox="1"/>
            <p:nvPr/>
          </p:nvSpPr>
          <p:spPr>
            <a:xfrm rot="21472507">
              <a:off x="2097088" y="2221235"/>
              <a:ext cx="157724" cy="96467"/>
            </a:xfrm>
            <a:custGeom>
              <a:gdLst>
                <a:gd name="connsiteX0" fmla="*/ 0 w 157724"/>
                <a:gd name="connsiteY0" fmla="*/ 96467 h 96467"/>
                <a:gd name="connsiteX1" fmla="*/ 23132 w 157724"/>
                <a:gd name="connsiteY1" fmla="*/ 79755 h 96467"/>
                <a:gd name="connsiteX2" fmla="*/ 98840 w 157724"/>
                <a:gd name="connsiteY2" fmla="*/ 30886 h 964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7724" h="96467" fill="none">
                  <a:moveTo>
                    <a:pt x="0" y="96467"/>
                  </a:moveTo>
                  <a:cubicBezTo>
                    <a:pt x="23132" y="79755"/>
                    <a:pt x="46266" y="63042"/>
                    <a:pt x="72553" y="46964"/>
                  </a:cubicBezTo>
                  <a:cubicBezTo>
                    <a:pt x="98840" y="30886"/>
                    <a:pt x="128282" y="15443"/>
                    <a:pt x="157724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6" name="形状22"/>
            <p:cNvSpPr txBox="1"/>
            <p:nvPr/>
          </p:nvSpPr>
          <p:spPr>
            <a:xfrm rot="21472507">
              <a:off x="2072410" y="1393972"/>
              <a:ext cx="180515" cy="127340"/>
            </a:xfrm>
            <a:custGeom>
              <a:gdLst>
                <a:gd name="connsiteX0" fmla="*/ 0 w 180515"/>
                <a:gd name="connsiteY0" fmla="*/ 127340 h 127340"/>
                <a:gd name="connsiteX1" fmla="*/ 26475 w 180515"/>
                <a:gd name="connsiteY1" fmla="*/ 105279 h 127340"/>
                <a:gd name="connsiteX2" fmla="*/ 113122 w 180515"/>
                <a:gd name="connsiteY2" fmla="*/ 40771 h 1273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0515" h="127340" fill="none">
                  <a:moveTo>
                    <a:pt x="0" y="127340"/>
                  </a:moveTo>
                  <a:cubicBezTo>
                    <a:pt x="26475" y="105279"/>
                    <a:pt x="52951" y="83218"/>
                    <a:pt x="83036" y="61995"/>
                  </a:cubicBezTo>
                  <a:cubicBezTo>
                    <a:pt x="113122" y="40771"/>
                    <a:pt x="146818" y="20385"/>
                    <a:pt x="180515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7" name="形状23"/>
            <p:cNvSpPr txBox="1"/>
            <p:nvPr/>
          </p:nvSpPr>
          <p:spPr>
            <a:xfrm rot="21472507">
              <a:off x="1081905" y="1328783"/>
              <a:ext cx="378954" cy="197999"/>
            </a:xfrm>
            <a:custGeom>
              <a:gdLst>
                <a:gd name="connsiteX0" fmla="*/ 0 w 378954"/>
                <a:gd name="connsiteY0" fmla="*/ 197999 h 197999"/>
                <a:gd name="connsiteX1" fmla="*/ 55579 w 378954"/>
                <a:gd name="connsiteY1" fmla="*/ 163696 h 197999"/>
                <a:gd name="connsiteX2" fmla="*/ 237476 w 378954"/>
                <a:gd name="connsiteY2" fmla="*/ 63394 h 1979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8954" h="197999" fill="none">
                  <a:moveTo>
                    <a:pt x="0" y="197999"/>
                  </a:moveTo>
                  <a:cubicBezTo>
                    <a:pt x="55579" y="163696"/>
                    <a:pt x="111160" y="129394"/>
                    <a:pt x="174318" y="96394"/>
                  </a:cubicBezTo>
                  <a:cubicBezTo>
                    <a:pt x="237476" y="63394"/>
                    <a:pt x="308215" y="31697"/>
                    <a:pt x="378954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8" name="形状24"/>
            <p:cNvSpPr txBox="1"/>
            <p:nvPr/>
          </p:nvSpPr>
          <p:spPr>
            <a:xfrm rot="21472507">
              <a:off x="1047891" y="1435496"/>
              <a:ext cx="646646" cy="352307"/>
            </a:xfrm>
            <a:custGeom>
              <a:gdLst>
                <a:gd name="connsiteX0" fmla="*/ 0 w 646646"/>
                <a:gd name="connsiteY0" fmla="*/ 352307 h 352307"/>
                <a:gd name="connsiteX1" fmla="*/ 94840 w 646646"/>
                <a:gd name="connsiteY1" fmla="*/ 291271 h 352307"/>
                <a:gd name="connsiteX2" fmla="*/ 405228 w 646646"/>
                <a:gd name="connsiteY2" fmla="*/ 112800 h 3523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646" h="352307" fill="none">
                  <a:moveTo>
                    <a:pt x="0" y="352307"/>
                  </a:moveTo>
                  <a:cubicBezTo>
                    <a:pt x="94840" y="291271"/>
                    <a:pt x="189684" y="230237"/>
                    <a:pt x="297456" y="171518"/>
                  </a:cubicBezTo>
                  <a:cubicBezTo>
                    <a:pt x="405228" y="112800"/>
                    <a:pt x="525937" y="56399"/>
                    <a:pt x="646646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9" name="形状25"/>
            <p:cNvSpPr txBox="1"/>
            <p:nvPr/>
          </p:nvSpPr>
          <p:spPr>
            <a:xfrm rot="21472507">
              <a:off x="1401523" y="1725377"/>
              <a:ext cx="97746" cy="59897"/>
            </a:xfrm>
            <a:custGeom>
              <a:gdLst>
                <a:gd name="connsiteX0" fmla="*/ 0 w 97746"/>
                <a:gd name="connsiteY0" fmla="*/ 59897 h 59897"/>
                <a:gd name="connsiteX1" fmla="*/ 14336 w 97746"/>
                <a:gd name="connsiteY1" fmla="*/ 49520 h 59897"/>
                <a:gd name="connsiteX2" fmla="*/ 61254 w 97746"/>
                <a:gd name="connsiteY2" fmla="*/ 19178 h 598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7746" h="59897" fill="none">
                  <a:moveTo>
                    <a:pt x="0" y="59897"/>
                  </a:moveTo>
                  <a:cubicBezTo>
                    <a:pt x="14336" y="49520"/>
                    <a:pt x="28672" y="39144"/>
                    <a:pt x="44963" y="29161"/>
                  </a:cubicBezTo>
                  <a:cubicBezTo>
                    <a:pt x="61254" y="19178"/>
                    <a:pt x="79500" y="9589"/>
                    <a:pt x="97746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0" name="形状26"/>
            <p:cNvSpPr txBox="1"/>
            <p:nvPr/>
          </p:nvSpPr>
          <p:spPr>
            <a:xfrm rot="21472507">
              <a:off x="1422732" y="1802283"/>
              <a:ext cx="97746" cy="59897"/>
            </a:xfrm>
            <a:custGeom>
              <a:gdLst>
                <a:gd name="connsiteX0" fmla="*/ 0 w 97746"/>
                <a:gd name="connsiteY0" fmla="*/ 59897 h 59897"/>
                <a:gd name="connsiteX1" fmla="*/ 14336 w 97746"/>
                <a:gd name="connsiteY1" fmla="*/ 49520 h 59897"/>
                <a:gd name="connsiteX2" fmla="*/ 61254 w 97746"/>
                <a:gd name="connsiteY2" fmla="*/ 19178 h 598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7746" h="59897" fill="none">
                  <a:moveTo>
                    <a:pt x="0" y="59897"/>
                  </a:moveTo>
                  <a:cubicBezTo>
                    <a:pt x="14336" y="49520"/>
                    <a:pt x="28672" y="39144"/>
                    <a:pt x="44963" y="29161"/>
                  </a:cubicBezTo>
                  <a:cubicBezTo>
                    <a:pt x="61254" y="19178"/>
                    <a:pt x="79500" y="9589"/>
                    <a:pt x="97746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sp>
        <p:nvSpPr>
          <p:cNvPr id="31" name="形状1" title=""/>
          <p:cNvSpPr txBox="1"/>
          <p:nvPr/>
        </p:nvSpPr>
        <p:spPr>
          <a:xfrm rot="1905814">
            <a:off x="10004870" y="1267893"/>
            <a:ext cx="579969" cy="437631"/>
          </a:xfrm>
          <a:custGeom>
            <a:gdLst>
              <a:gd name="connsiteX0" fmla="*/ 485789 w 579969"/>
              <a:gd name="connsiteY0" fmla="*/ 67 h 437631"/>
              <a:gd name="connsiteX1" fmla="*/ 528832 w 579969"/>
              <a:gd name="connsiteY1" fmla="*/ -1566 h 437631"/>
              <a:gd name="connsiteX2" fmla="*/ 598585 w 579969"/>
              <a:gd name="connsiteY2" fmla="*/ 233091 h 437631"/>
              <a:gd name="connsiteX3" fmla="*/ 259450 w 579969"/>
              <a:gd name="connsiteY3" fmla="*/ 369229 h 437631"/>
              <a:gd name="connsiteX4" fmla="*/ 6285 w 579969"/>
              <a:gd name="connsiteY4" fmla="*/ -59314 h 437631"/>
              <a:gd name="connsiteX5" fmla="*/ 320060 w 579969"/>
              <a:gd name="connsiteY5" fmla="*/ 87251 h 4376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9969" h="437631">
                <a:moveTo>
                  <a:pt x="485789" y="67"/>
                </a:moveTo>
                <a:cubicBezTo>
                  <a:pt x="528832" y="-1566"/>
                  <a:pt x="563864" y="26228"/>
                  <a:pt x="578314" y="112154"/>
                </a:cubicBezTo>
                <a:cubicBezTo>
                  <a:pt x="598585" y="233091"/>
                  <a:pt x="427454" y="369306"/>
                  <a:pt x="350697" y="437631"/>
                </a:cubicBezTo>
                <a:cubicBezTo>
                  <a:pt x="259450" y="369229"/>
                  <a:pt x="-4520" y="260668"/>
                  <a:pt x="59" y="125147"/>
                </a:cubicBezTo>
                <a:cubicBezTo>
                  <a:pt x="6285" y="-59314"/>
                  <a:pt x="196375" y="14070"/>
                  <a:pt x="262019" y="120551"/>
                </a:cubicBezTo>
                <a:cubicBezTo>
                  <a:pt x="320060" y="87251"/>
                  <a:pt x="414051" y="2789"/>
                  <a:pt x="485789" y="67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3810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32" name="形状2" title=""/>
          <p:cNvSpPr txBox="1"/>
          <p:nvPr/>
        </p:nvSpPr>
        <p:spPr>
          <a:xfrm>
            <a:off x="11087948" y="2294478"/>
            <a:ext cx="192026" cy="291250"/>
          </a:xfrm>
          <a:custGeom>
            <a:gdLst>
              <a:gd name="connsiteX0" fmla="*/ 85919 w 192026"/>
              <a:gd name="connsiteY0" fmla="*/ 17 h 291250"/>
              <a:gd name="connsiteX1" fmla="*/ 94033 w 192026"/>
              <a:gd name="connsiteY1" fmla="*/ -1454 h 291250"/>
              <a:gd name="connsiteX2" fmla="*/ 132243 w 192026"/>
              <a:gd name="connsiteY2" fmla="*/ 140014 h 291250"/>
              <a:gd name="connsiteX3" fmla="*/ 150984 w 192026"/>
              <a:gd name="connsiteY3" fmla="*/ 154393 h 291250"/>
              <a:gd name="connsiteX4" fmla="*/ 107696 w 192026"/>
              <a:gd name="connsiteY4" fmla="*/ 204494 h 291250"/>
              <a:gd name="connsiteX5" fmla="*/ 93380 w 192026"/>
              <a:gd name="connsiteY5" fmla="*/ 251163 h 291250"/>
              <a:gd name="connsiteX6" fmla="*/ 52983 w 192026"/>
              <a:gd name="connsiteY6" fmla="*/ 156745 h 291250"/>
              <a:gd name="connsiteX7" fmla="*/ 21002 w 192026"/>
              <a:gd name="connsiteY7" fmla="*/ 146387 h 291250"/>
              <a:gd name="connsiteX8" fmla="*/ 78751 w 192026"/>
              <a:gd name="connsiteY8" fmla="*/ 125840 h 291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2026" h="291250">
                <a:moveTo>
                  <a:pt x="85919" y="17"/>
                </a:moveTo>
                <a:cubicBezTo>
                  <a:pt x="94033" y="-1454"/>
                  <a:pt x="96874" y="93917"/>
                  <a:pt x="114558" y="116966"/>
                </a:cubicBezTo>
                <a:cubicBezTo>
                  <a:pt x="132243" y="140014"/>
                  <a:pt x="151727" y="132629"/>
                  <a:pt x="192026" y="138308"/>
                </a:cubicBezTo>
                <a:cubicBezTo>
                  <a:pt x="150984" y="154393"/>
                  <a:pt x="139543" y="153513"/>
                  <a:pt x="123619" y="179003"/>
                </a:cubicBezTo>
                <a:cubicBezTo>
                  <a:pt x="107696" y="204494"/>
                  <a:pt x="105074" y="291388"/>
                  <a:pt x="96482" y="291250"/>
                </a:cubicBezTo>
                <a:cubicBezTo>
                  <a:pt x="93380" y="251163"/>
                  <a:pt x="85144" y="203071"/>
                  <a:pt x="69064" y="179908"/>
                </a:cubicBezTo>
                <a:cubicBezTo>
                  <a:pt x="52983" y="156745"/>
                  <a:pt x="25776" y="161097"/>
                  <a:pt x="0" y="152271"/>
                </a:cubicBezTo>
                <a:cubicBezTo>
                  <a:pt x="21002" y="146387"/>
                  <a:pt x="47263" y="143397"/>
                  <a:pt x="63007" y="134618"/>
                </a:cubicBezTo>
                <a:cubicBezTo>
                  <a:pt x="78751" y="125840"/>
                  <a:pt x="78281" y="44884"/>
                  <a:pt x="85919" y="17"/>
                </a:cubicBezTo>
                <a:close/>
              </a:path>
            </a:pathLst>
          </a:custGeom>
          <a:solidFill>
            <a:srgbClr val="FEBF0F"/>
          </a:solidFill>
          <a:ln w="1905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33" name="文本1" title=""/>
          <p:cNvSpPr txBox="1"/>
          <p:nvPr/>
        </p:nvSpPr>
        <p:spPr>
          <a:xfrm>
            <a:off x="4531585" y="2096167"/>
            <a:ext cx="2472214" cy="80876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999" b="1" i="0">
                <a:solidFill>
                  <a:srgbClr val="315849"/>
                </a:solidFill>
                <a:latin typeface="华文楷体"/>
                <a:ea typeface="华文楷体"/>
              </a:rPr>
              <a:t>回顾旧知</a:t>
            </a:r>
          </a:p>
        </p:txBody>
      </p:sp>
      <p:grpSp>
        <p:nvGrpSpPr>
          <p:cNvPr id="34" name="组合2" title=""/>
          <p:cNvGrpSpPr/>
          <p:nvPr/>
        </p:nvGrpSpPr>
        <p:grpSpPr>
          <a:xfrm>
            <a:off x="-330717" y="1996644"/>
            <a:ext cx="3523052" cy="7040356"/>
            <a:chExt cx="3523052" cy="7040356"/>
          </a:xfrm>
        </p:grpSpPr>
        <p:sp>
          <p:nvSpPr>
            <p:cNvPr id="35" name="形状32"/>
            <p:cNvSpPr txBox="1"/>
            <p:nvPr/>
          </p:nvSpPr>
          <p:spPr>
            <a:xfrm rot="6300000">
              <a:off x="2309015" y="2254263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1"/>
                    <a:pt x="1144321" y="4543579"/>
                  </a:cubicBezTo>
                  <a:cubicBezTo>
                    <a:pt x="1118828" y="4417297"/>
                    <a:pt x="1121134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6" name="形状33"/>
            <p:cNvSpPr txBox="1"/>
            <p:nvPr/>
          </p:nvSpPr>
          <p:spPr>
            <a:xfrm rot="11598000">
              <a:off x="0" y="0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37" name="组合3" title=""/>
          <p:cNvGrpSpPr/>
          <p:nvPr/>
        </p:nvGrpSpPr>
        <p:grpSpPr>
          <a:xfrm>
            <a:off x="9001137" y="-2115813"/>
            <a:ext cx="3484174" cy="7053277"/>
            <a:chExt cx="3484174" cy="7053277"/>
          </a:xfrm>
        </p:grpSpPr>
        <p:sp>
          <p:nvSpPr>
            <p:cNvPr id="38" name="形状34"/>
            <p:cNvSpPr txBox="1"/>
            <p:nvPr/>
          </p:nvSpPr>
          <p:spPr>
            <a:xfrm rot="11700000">
              <a:off x="2270137" y="2267184"/>
              <a:ext cx="1214037" cy="4786093"/>
            </a:xfrm>
            <a:custGeom>
              <a:gdLst>
                <a:gd name="connsiteX0" fmla="*/ 1214037 w 1214037"/>
                <a:gd name="connsiteY0" fmla="*/ 4786094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85426 w 1214037"/>
                <a:gd name="connsiteY3" fmla="*/ 4004104 h 4786093"/>
                <a:gd name="connsiteX4" fmla="*/ 616084 w 1214037"/>
                <a:gd name="connsiteY4" fmla="*/ 2515686 h 4786093"/>
                <a:gd name="connsiteX5" fmla="*/ 246126 w 1214037"/>
                <a:gd name="connsiteY5" fmla="*/ 983400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4037" h="4786094" fill="none">
                  <a:moveTo>
                    <a:pt x="1214037" y="4786094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4" y="4343984"/>
                    <a:pt x="1029773" y="4115174"/>
                  </a:cubicBezTo>
                  <a:cubicBezTo>
                    <a:pt x="985426" y="4004104"/>
                    <a:pt x="849534" y="3468394"/>
                    <a:pt x="690009" y="2817377"/>
                  </a:cubicBezTo>
                  <a:cubicBezTo>
                    <a:pt x="616084" y="2515686"/>
                    <a:pt x="537083" y="2189233"/>
                    <a:pt x="459766" y="1868801"/>
                  </a:cubicBezTo>
                  <a:cubicBezTo>
                    <a:pt x="246126" y="983400"/>
                    <a:pt x="45342" y="143979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9" name="形状35"/>
            <p:cNvSpPr txBox="1"/>
            <p:nvPr/>
          </p:nvSpPr>
          <p:spPr>
            <a:xfrm rot="6300000">
              <a:off x="0" y="0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1"/>
                    <a:pt x="1144321" y="4543579"/>
                  </a:cubicBezTo>
                  <a:cubicBezTo>
                    <a:pt x="1118828" y="4417297"/>
                    <a:pt x="1121134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40" name="组合4" title=""/>
          <p:cNvGrpSpPr/>
          <p:nvPr/>
        </p:nvGrpSpPr>
        <p:grpSpPr>
          <a:xfrm>
            <a:off x="2969141" y="3614344"/>
            <a:ext cx="759443" cy="760040"/>
            <a:chExt cx="759443" cy="760040"/>
          </a:xfrm>
        </p:grpSpPr>
        <p:sp>
          <p:nvSpPr>
            <p:cNvPr id="41" name="形状38"/>
            <p:cNvSpPr txBox="1"/>
            <p:nvPr/>
          </p:nvSpPr>
          <p:spPr>
            <a:xfrm>
              <a:off x="0" y="0"/>
              <a:ext cx="668247" cy="667588"/>
            </a:xfrm>
            <a:custGeom>
              <a:gdLst>
                <a:gd name="connsiteX0" fmla="*/ 277950 w 668247"/>
                <a:gd name="connsiteY0" fmla="*/ 59 h 667588"/>
                <a:gd name="connsiteX1" fmla="*/ 455176 w 668247"/>
                <a:gd name="connsiteY1" fmla="*/ -1383 h 667588"/>
                <a:gd name="connsiteX2" fmla="*/ 645983 w 668247"/>
                <a:gd name="connsiteY2" fmla="*/ 89564 h 667588"/>
                <a:gd name="connsiteX3" fmla="*/ 492443 w 668247"/>
                <a:gd name="connsiteY3" fmla="*/ 667330 h 667588"/>
                <a:gd name="connsiteX4" fmla="*/ 53027 w 668247"/>
                <a:gd name="connsiteY4" fmla="*/ 658593 h 667588"/>
                <a:gd name="connsiteX5" fmla="*/ -5284 w 668247"/>
                <a:gd name="connsiteY5" fmla="*/ 433180 h 667588"/>
                <a:gd name="connsiteX6" fmla="*/ 16435 w 668247"/>
                <a:gd name="connsiteY6" fmla="*/ 18528 h 6675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8247" h="667588">
                  <a:moveTo>
                    <a:pt x="277950" y="59"/>
                  </a:moveTo>
                  <a:cubicBezTo>
                    <a:pt x="455176" y="-1383"/>
                    <a:pt x="655825" y="23997"/>
                    <a:pt x="656211" y="21454"/>
                  </a:cubicBezTo>
                  <a:cubicBezTo>
                    <a:pt x="645983" y="89564"/>
                    <a:pt x="643457" y="658930"/>
                    <a:pt x="668247" y="659740"/>
                  </a:cubicBezTo>
                  <a:cubicBezTo>
                    <a:pt x="492443" y="667330"/>
                    <a:pt x="342926" y="670906"/>
                    <a:pt x="170739" y="663585"/>
                  </a:cubicBezTo>
                  <a:cubicBezTo>
                    <a:pt x="53027" y="658593"/>
                    <a:pt x="12490" y="663012"/>
                    <a:pt x="5318" y="570344"/>
                  </a:cubicBezTo>
                  <a:cubicBezTo>
                    <a:pt x="-5284" y="433180"/>
                    <a:pt x="1514" y="226120"/>
                    <a:pt x="12178" y="77858"/>
                  </a:cubicBezTo>
                  <a:cubicBezTo>
                    <a:pt x="16435" y="18528"/>
                    <a:pt x="140107" y="1181"/>
                    <a:pt x="277950" y="59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2" name="形状39"/>
            <p:cNvSpPr txBox="1"/>
            <p:nvPr/>
          </p:nvSpPr>
          <p:spPr>
            <a:xfrm>
              <a:off x="6668" y="530069"/>
              <a:ext cx="643681" cy="46345"/>
            </a:xfrm>
            <a:custGeom>
              <a:gdLst>
                <a:gd name="connsiteX0" fmla="*/ 0 w 643681"/>
                <a:gd name="connsiteY0" fmla="*/ 46345 h 46345"/>
                <a:gd name="connsiteX1" fmla="*/ 0 w 643681"/>
                <a:gd name="connsiteY1" fmla="*/ -30733 h 463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43681" h="46345" fill="none">
                  <a:moveTo>
                    <a:pt x="0" y="46345"/>
                  </a:moveTo>
                  <a:cubicBezTo>
                    <a:pt x="0" y="-30733"/>
                    <a:pt x="471169" y="12577"/>
                    <a:pt x="643681" y="8413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3" name="形状40"/>
            <p:cNvSpPr txBox="1"/>
            <p:nvPr/>
          </p:nvSpPr>
          <p:spPr>
            <a:xfrm>
              <a:off x="84718" y="16227"/>
              <a:ext cx="19050" cy="515741"/>
            </a:xfrm>
            <a:custGeom>
              <a:gdLst>
                <a:gd name="connsiteX0" fmla="*/ 19050 w 19050"/>
                <a:gd name="connsiteY0" fmla="*/ 0 h 515741"/>
                <a:gd name="connsiteX1" fmla="*/ 19157 w 19050"/>
                <a:gd name="connsiteY1" fmla="*/ 163223 h 5157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9050" h="515741" fill="none">
                  <a:moveTo>
                    <a:pt x="19050" y="0"/>
                  </a:moveTo>
                  <a:cubicBezTo>
                    <a:pt x="19157" y="163223"/>
                    <a:pt x="-17638" y="345332"/>
                    <a:pt x="10766" y="515741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4" name="形状37"/>
            <p:cNvSpPr txBox="1"/>
            <p:nvPr/>
          </p:nvSpPr>
          <p:spPr>
            <a:xfrm>
              <a:off x="133350" y="584157"/>
              <a:ext cx="145125" cy="175883"/>
            </a:xfrm>
            <a:custGeom>
              <a:gdLst>
                <a:gd name="connsiteX0" fmla="*/ 145125 w 145125"/>
                <a:gd name="connsiteY0" fmla="*/ 0 h 175883"/>
                <a:gd name="connsiteX1" fmla="*/ 131902 w 145125"/>
                <a:gd name="connsiteY1" fmla="*/ 56049 h 175883"/>
                <a:gd name="connsiteX2" fmla="*/ 120911 w 145125"/>
                <a:gd name="connsiteY2" fmla="*/ 145621 h 175883"/>
                <a:gd name="connsiteX3" fmla="*/ 47293 w 145125"/>
                <a:gd name="connsiteY3" fmla="*/ 132388 h 175883"/>
                <a:gd name="connsiteX4" fmla="*/ 6907 w 145125"/>
                <a:gd name="connsiteY4" fmla="*/ 113397 h 175883"/>
                <a:gd name="connsiteX5" fmla="*/ 47132 w 145125"/>
                <a:gd name="connsiteY5" fmla="*/ -2863 h 17588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125" h="175883">
                  <a:moveTo>
                    <a:pt x="145125" y="0"/>
                  </a:moveTo>
                  <a:cubicBezTo>
                    <a:pt x="131902" y="56049"/>
                    <a:pt x="141235" y="111427"/>
                    <a:pt x="143176" y="166425"/>
                  </a:cubicBezTo>
                  <a:cubicBezTo>
                    <a:pt x="120911" y="145621"/>
                    <a:pt x="93149" y="134945"/>
                    <a:pt x="77635" y="116103"/>
                  </a:cubicBezTo>
                  <a:cubicBezTo>
                    <a:pt x="47293" y="132388"/>
                    <a:pt x="29408" y="149229"/>
                    <a:pt x="0" y="175883"/>
                  </a:cubicBezTo>
                  <a:cubicBezTo>
                    <a:pt x="6907" y="113397"/>
                    <a:pt x="6584" y="38008"/>
                    <a:pt x="2674" y="8954"/>
                  </a:cubicBezTo>
                  <a:cubicBezTo>
                    <a:pt x="47132" y="-2863"/>
                    <a:pt x="97489" y="5445"/>
                    <a:pt x="145125" y="0"/>
                  </a:cubicBezTo>
                  <a:close/>
                </a:path>
              </a:pathLst>
            </a:custGeom>
            <a:solidFill>
              <a:srgbClr val="E7E4EA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5" name="形状36"/>
            <p:cNvSpPr txBox="1"/>
            <p:nvPr/>
          </p:nvSpPr>
          <p:spPr>
            <a:xfrm>
              <a:off x="453388" y="146039"/>
              <a:ext cx="306055" cy="187348"/>
            </a:xfrm>
            <a:custGeom>
              <a:gdLst>
                <a:gd name="connsiteX0" fmla="*/ 256356 w 306055"/>
                <a:gd name="connsiteY0" fmla="*/ 29 h 187348"/>
                <a:gd name="connsiteX1" fmla="*/ 279070 w 306055"/>
                <a:gd name="connsiteY1" fmla="*/ -670 h 187348"/>
                <a:gd name="connsiteX2" fmla="*/ 315879 w 306055"/>
                <a:gd name="connsiteY2" fmla="*/ 99785 h 187348"/>
                <a:gd name="connsiteX3" fmla="*/ 136914 w 306055"/>
                <a:gd name="connsiteY3" fmla="*/ 158065 h 187348"/>
                <a:gd name="connsiteX4" fmla="*/ 3317 w 306055"/>
                <a:gd name="connsiteY4" fmla="*/ -25392 h 187348"/>
                <a:gd name="connsiteX5" fmla="*/ 168899 w 306055"/>
                <a:gd name="connsiteY5" fmla="*/ 37352 h 187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6056" h="187348">
                  <a:moveTo>
                    <a:pt x="256356" y="29"/>
                  </a:moveTo>
                  <a:cubicBezTo>
                    <a:pt x="279070" y="-670"/>
                    <a:pt x="297557" y="11228"/>
                    <a:pt x="305182" y="48013"/>
                  </a:cubicBezTo>
                  <a:cubicBezTo>
                    <a:pt x="315879" y="99785"/>
                    <a:pt x="225571" y="158098"/>
                    <a:pt x="185066" y="187348"/>
                  </a:cubicBezTo>
                  <a:cubicBezTo>
                    <a:pt x="136914" y="158065"/>
                    <a:pt x="-2385" y="111591"/>
                    <a:pt x="31" y="53575"/>
                  </a:cubicBezTo>
                  <a:cubicBezTo>
                    <a:pt x="3317" y="-25392"/>
                    <a:pt x="103629" y="6023"/>
                    <a:pt x="138270" y="51607"/>
                  </a:cubicBezTo>
                  <a:cubicBezTo>
                    <a:pt x="168899" y="37352"/>
                    <a:pt x="218499" y="1194"/>
                    <a:pt x="256356" y="29"/>
                  </a:cubicBezTo>
                  <a:close/>
                </a:path>
              </a:pathLst>
            </a:custGeom>
            <a:solidFill>
              <a:srgbClr val="FEBF0F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pic>
        <p:nvPicPr>
          <p:cNvPr id="46" name="图片1" title="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0290" y="2284971"/>
            <a:ext cx="2087442" cy="1818142"/>
          </a:xfrm>
          <a:prstGeom prst="rect">
            <a:avLst/>
          </a:prstGeom>
        </p:spPr>
      </p:pic>
      <p:grpSp>
        <p:nvGrpSpPr>
          <p:cNvPr id="47" name="组合5" title=""/>
          <p:cNvGrpSpPr/>
          <p:nvPr/>
        </p:nvGrpSpPr>
        <p:grpSpPr>
          <a:xfrm>
            <a:off x="8041738" y="634365"/>
            <a:ext cx="983957" cy="394757"/>
            <a:chExt cx="983957" cy="394757"/>
          </a:xfrm>
        </p:grpSpPr>
        <p:sp>
          <p:nvSpPr>
            <p:cNvPr id="48" name="形状41"/>
            <p:cNvSpPr txBox="1"/>
            <p:nvPr/>
          </p:nvSpPr>
          <p:spPr>
            <a:xfrm>
              <a:off x="0" y="0"/>
              <a:ext cx="853628" cy="351947"/>
            </a:xfrm>
            <a:custGeom>
              <a:gdLst>
                <a:gd name="connsiteX0" fmla="*/ 334265 w 853628"/>
                <a:gd name="connsiteY0" fmla="*/ 0 h 351947"/>
                <a:gd name="connsiteX1" fmla="*/ 371045 w 853628"/>
                <a:gd name="connsiteY1" fmla="*/ 0 h 351947"/>
                <a:gd name="connsiteX2" fmla="*/ 435876 w 853628"/>
                <a:gd name="connsiteY2" fmla="*/ 28483 h 351947"/>
                <a:gd name="connsiteX3" fmla="*/ 439540 w 853628"/>
                <a:gd name="connsiteY3" fmla="*/ 25606 h 351947"/>
                <a:gd name="connsiteX4" fmla="*/ 465250 w 853628"/>
                <a:gd name="connsiteY4" fmla="*/ 9206 h 351947"/>
                <a:gd name="connsiteX5" fmla="*/ 618463 w 853628"/>
                <a:gd name="connsiteY5" fmla="*/ 0 h 351947"/>
                <a:gd name="connsiteX6" fmla="*/ 681644 w 853628"/>
                <a:gd name="connsiteY6" fmla="*/ 96310 h 351947"/>
                <a:gd name="connsiteX7" fmla="*/ 682925 w 853628"/>
                <a:gd name="connsiteY7" fmla="*/ 96071 h 351947"/>
                <a:gd name="connsiteX8" fmla="*/ 692173 w 853628"/>
                <a:gd name="connsiteY8" fmla="*/ 94952 h 351947"/>
                <a:gd name="connsiteX9" fmla="*/ 790020 w 853628"/>
                <a:gd name="connsiteY9" fmla="*/ 94377 h 351947"/>
                <a:gd name="connsiteX10" fmla="*/ 853628 w 853628"/>
                <a:gd name="connsiteY10" fmla="*/ 220212 h 351947"/>
                <a:gd name="connsiteX11" fmla="*/ 682133 w 853628"/>
                <a:gd name="connsiteY11" fmla="*/ 283130 h 351947"/>
                <a:gd name="connsiteX12" fmla="*/ 616600 w 853628"/>
                <a:gd name="connsiteY12" fmla="*/ 260381 h 351947"/>
                <a:gd name="connsiteX13" fmla="*/ 611823 w 853628"/>
                <a:gd name="connsiteY13" fmla="*/ 268998 h 351947"/>
                <a:gd name="connsiteX14" fmla="*/ 584863 w 853628"/>
                <a:gd name="connsiteY14" fmla="*/ 307708 h 351947"/>
                <a:gd name="connsiteX15" fmla="*/ 386890 w 853628"/>
                <a:gd name="connsiteY15" fmla="*/ 351947 h 351947"/>
                <a:gd name="connsiteX16" fmla="*/ 288986 w 853628"/>
                <a:gd name="connsiteY16" fmla="*/ 288211 h 351947"/>
                <a:gd name="connsiteX17" fmla="*/ 288700 w 853628"/>
                <a:gd name="connsiteY17" fmla="*/ 288463 h 351947"/>
                <a:gd name="connsiteX18" fmla="*/ 262990 w 853628"/>
                <a:gd name="connsiteY18" fmla="*/ 308125 h 351947"/>
                <a:gd name="connsiteX19" fmla="*/ 109777 w 853628"/>
                <a:gd name="connsiteY19" fmla="*/ 323855 h 351947"/>
                <a:gd name="connsiteX20" fmla="*/ 46169 w 853628"/>
                <a:gd name="connsiteY20" fmla="*/ 222284 h 351947"/>
                <a:gd name="connsiteX21" fmla="*/ 52487 w 853628"/>
                <a:gd name="connsiteY21" fmla="*/ 201253 h 351947"/>
                <a:gd name="connsiteX22" fmla="*/ 51823 w 853628"/>
                <a:gd name="connsiteY22" fmla="*/ 201032 h 351947"/>
                <a:gd name="connsiteX23" fmla="*/ 20557 w 853628"/>
                <a:gd name="connsiteY23" fmla="*/ 187922 h 351947"/>
                <a:gd name="connsiteX24" fmla="*/ 0 w 853628"/>
                <a:gd name="connsiteY24" fmla="*/ 87486 h 351947"/>
                <a:gd name="connsiteX25" fmla="*/ 133770 w 853628"/>
                <a:gd name="connsiteY25" fmla="*/ 57019 h 351947"/>
                <a:gd name="connsiteX26" fmla="*/ 170755 w 853628"/>
                <a:gd name="connsiteY26" fmla="*/ 69036 h 351947"/>
                <a:gd name="connsiteX27" fmla="*/ 187005 w 853628"/>
                <a:gd name="connsiteY27" fmla="*/ 49030 h 351947"/>
                <a:gd name="connsiteX28" fmla="*/ 218919 w 853628"/>
                <a:gd name="connsiteY28" fmla="*/ 17981 h 35194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853628" h="351947">
                  <a:moveTo>
                    <a:pt x="334265" y="0"/>
                  </a:moveTo>
                  <a:cubicBezTo>
                    <a:pt x="371045" y="0"/>
                    <a:pt x="405213" y="11060"/>
                    <a:pt x="433556" y="26958"/>
                  </a:cubicBezTo>
                  <a:lnTo>
                    <a:pt x="435876" y="28483"/>
                  </a:lnTo>
                  <a:lnTo>
                    <a:pt x="439540" y="25606"/>
                  </a:lnTo>
                  <a:cubicBezTo>
                    <a:pt x="465250" y="9206"/>
                    <a:pt x="500768" y="0"/>
                    <a:pt x="540000" y="0"/>
                  </a:cubicBezTo>
                  <a:cubicBezTo>
                    <a:pt x="618463" y="0"/>
                    <a:pt x="682071" y="62918"/>
                    <a:pt x="682071" y="94377"/>
                  </a:cubicBezTo>
                  <a:lnTo>
                    <a:pt x="681644" y="96310"/>
                  </a:lnTo>
                  <a:lnTo>
                    <a:pt x="682925" y="96071"/>
                  </a:lnTo>
                  <a:cubicBezTo>
                    <a:pt x="692173" y="94952"/>
                    <a:pt x="701749" y="94377"/>
                    <a:pt x="711557" y="94377"/>
                  </a:cubicBezTo>
                  <a:cubicBezTo>
                    <a:pt x="790020" y="94377"/>
                    <a:pt x="853628" y="157295"/>
                    <a:pt x="853628" y="188753"/>
                  </a:cubicBezTo>
                  <a:cubicBezTo>
                    <a:pt x="853628" y="220212"/>
                    <a:pt x="790020" y="283130"/>
                    <a:pt x="711557" y="283130"/>
                  </a:cubicBezTo>
                  <a:cubicBezTo>
                    <a:pt x="682133" y="283130"/>
                    <a:pt x="654798" y="277952"/>
                    <a:pt x="632124" y="268444"/>
                  </a:cubicBezTo>
                  <a:lnTo>
                    <a:pt x="616600" y="260381"/>
                  </a:lnTo>
                  <a:lnTo>
                    <a:pt x="611823" y="268998"/>
                  </a:lnTo>
                  <a:cubicBezTo>
                    <a:pt x="584863" y="307708"/>
                    <a:pt x="521749" y="351947"/>
                    <a:pt x="448190" y="351947"/>
                  </a:cubicBezTo>
                  <a:cubicBezTo>
                    <a:pt x="386890" y="351947"/>
                    <a:pt x="332844" y="333966"/>
                    <a:pt x="300930" y="302917"/>
                  </a:cubicBezTo>
                  <a:lnTo>
                    <a:pt x="288986" y="288211"/>
                  </a:lnTo>
                  <a:lnTo>
                    <a:pt x="288700" y="288463"/>
                  </a:lnTo>
                  <a:cubicBezTo>
                    <a:pt x="262990" y="308125"/>
                    <a:pt x="227472" y="323855"/>
                    <a:pt x="188240" y="323855"/>
                  </a:cubicBezTo>
                  <a:cubicBezTo>
                    <a:pt x="109777" y="323855"/>
                    <a:pt x="46169" y="287030"/>
                    <a:pt x="46169" y="229478"/>
                  </a:cubicBezTo>
                  <a:cubicBezTo>
                    <a:pt x="46169" y="222284"/>
                    <a:pt x="47163" y="215414"/>
                    <a:pt x="49056" y="208899"/>
                  </a:cubicBezTo>
                  <a:lnTo>
                    <a:pt x="52487" y="201253"/>
                  </a:lnTo>
                  <a:lnTo>
                    <a:pt x="51823" y="201032"/>
                  </a:lnTo>
                  <a:cubicBezTo>
                    <a:pt x="20557" y="187922"/>
                    <a:pt x="0" y="164861"/>
                    <a:pt x="0" y="135101"/>
                  </a:cubicBezTo>
                  <a:cubicBezTo>
                    <a:pt x="0" y="87486"/>
                    <a:pt x="52625" y="57019"/>
                    <a:pt x="117541" y="57019"/>
                  </a:cubicBezTo>
                  <a:cubicBezTo>
                    <a:pt x="133770" y="57019"/>
                    <a:pt x="149231" y="60273"/>
                    <a:pt x="163294" y="65559"/>
                  </a:cubicBezTo>
                  <a:lnTo>
                    <a:pt x="170755" y="69036"/>
                  </a:lnTo>
                  <a:lnTo>
                    <a:pt x="187005" y="49030"/>
                  </a:lnTo>
                  <a:cubicBezTo>
                    <a:pt x="218919" y="17981"/>
                    <a:pt x="272965" y="0"/>
                    <a:pt x="334265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9" name="形状42"/>
            <p:cNvSpPr txBox="1"/>
            <p:nvPr/>
          </p:nvSpPr>
          <p:spPr>
            <a:xfrm>
              <a:off x="553785" y="176344"/>
              <a:ext cx="430172" cy="218413"/>
            </a:xfrm>
            <a:custGeom>
              <a:gdLst>
                <a:gd name="connsiteX0" fmla="*/ 168447 w 430172"/>
                <a:gd name="connsiteY0" fmla="*/ 0 h 218413"/>
                <a:gd name="connsiteX1" fmla="*/ 186982 w 430172"/>
                <a:gd name="connsiteY1" fmla="*/ 0 h 218413"/>
                <a:gd name="connsiteX2" fmla="*/ 219652 w 430172"/>
                <a:gd name="connsiteY2" fmla="*/ 17676 h 218413"/>
                <a:gd name="connsiteX3" fmla="*/ 221499 w 430172"/>
                <a:gd name="connsiteY3" fmla="*/ 15891 h 218413"/>
                <a:gd name="connsiteX4" fmla="*/ 234455 w 430172"/>
                <a:gd name="connsiteY4" fmla="*/ 5713 h 218413"/>
                <a:gd name="connsiteX5" fmla="*/ 311664 w 430172"/>
                <a:gd name="connsiteY5" fmla="*/ 0 h 218413"/>
                <a:gd name="connsiteX6" fmla="*/ 343503 w 430172"/>
                <a:gd name="connsiteY6" fmla="*/ 59768 h 218413"/>
                <a:gd name="connsiteX7" fmla="*/ 344149 w 430172"/>
                <a:gd name="connsiteY7" fmla="*/ 59621 h 218413"/>
                <a:gd name="connsiteX8" fmla="*/ 348809 w 430172"/>
                <a:gd name="connsiteY8" fmla="*/ 58926 h 218413"/>
                <a:gd name="connsiteX9" fmla="*/ 398118 w 430172"/>
                <a:gd name="connsiteY9" fmla="*/ 58569 h 218413"/>
                <a:gd name="connsiteX10" fmla="*/ 430172 w 430172"/>
                <a:gd name="connsiteY10" fmla="*/ 136661 h 218413"/>
                <a:gd name="connsiteX11" fmla="*/ 343750 w 430172"/>
                <a:gd name="connsiteY11" fmla="*/ 175706 h 218413"/>
                <a:gd name="connsiteX12" fmla="*/ 310725 w 430172"/>
                <a:gd name="connsiteY12" fmla="*/ 161589 h 218413"/>
                <a:gd name="connsiteX13" fmla="*/ 308318 w 430172"/>
                <a:gd name="connsiteY13" fmla="*/ 166936 h 218413"/>
                <a:gd name="connsiteX14" fmla="*/ 294732 w 430172"/>
                <a:gd name="connsiteY14" fmla="*/ 190959 h 218413"/>
                <a:gd name="connsiteX15" fmla="*/ 194967 w 430172"/>
                <a:gd name="connsiteY15" fmla="*/ 218413 h 218413"/>
                <a:gd name="connsiteX16" fmla="*/ 145630 w 430172"/>
                <a:gd name="connsiteY16" fmla="*/ 178860 h 218413"/>
                <a:gd name="connsiteX17" fmla="*/ 145485 w 430172"/>
                <a:gd name="connsiteY17" fmla="*/ 179016 h 218413"/>
                <a:gd name="connsiteX18" fmla="*/ 132529 w 430172"/>
                <a:gd name="connsiteY18" fmla="*/ 191218 h 218413"/>
                <a:gd name="connsiteX19" fmla="*/ 55320 w 430172"/>
                <a:gd name="connsiteY19" fmla="*/ 200979 h 218413"/>
                <a:gd name="connsiteX20" fmla="*/ 23266 w 430172"/>
                <a:gd name="connsiteY20" fmla="*/ 137946 h 218413"/>
                <a:gd name="connsiteX21" fmla="*/ 26450 w 430172"/>
                <a:gd name="connsiteY21" fmla="*/ 124895 h 218413"/>
                <a:gd name="connsiteX22" fmla="*/ 26115 w 430172"/>
                <a:gd name="connsiteY22" fmla="*/ 124758 h 218413"/>
                <a:gd name="connsiteX23" fmla="*/ 10359 w 430172"/>
                <a:gd name="connsiteY23" fmla="*/ 116621 h 218413"/>
                <a:gd name="connsiteX24" fmla="*/ 0 w 430172"/>
                <a:gd name="connsiteY24" fmla="*/ 54292 h 218413"/>
                <a:gd name="connsiteX25" fmla="*/ 67411 w 430172"/>
                <a:gd name="connsiteY25" fmla="*/ 35385 h 218413"/>
                <a:gd name="connsiteX26" fmla="*/ 86049 w 430172"/>
                <a:gd name="connsiteY26" fmla="*/ 42843 h 218413"/>
                <a:gd name="connsiteX27" fmla="*/ 94238 w 430172"/>
                <a:gd name="connsiteY27" fmla="*/ 30427 h 218413"/>
                <a:gd name="connsiteX28" fmla="*/ 110321 w 430172"/>
                <a:gd name="connsiteY28" fmla="*/ 11159 h 218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30171" h="218413">
                  <a:moveTo>
                    <a:pt x="168447" y="0"/>
                  </a:moveTo>
                  <a:cubicBezTo>
                    <a:pt x="186982" y="0"/>
                    <a:pt x="204200" y="6864"/>
                    <a:pt x="218484" y="16730"/>
                  </a:cubicBezTo>
                  <a:lnTo>
                    <a:pt x="219652" y="17676"/>
                  </a:lnTo>
                  <a:lnTo>
                    <a:pt x="221499" y="15891"/>
                  </a:lnTo>
                  <a:cubicBezTo>
                    <a:pt x="234455" y="5713"/>
                    <a:pt x="252354" y="0"/>
                    <a:pt x="272124" y="0"/>
                  </a:cubicBezTo>
                  <a:cubicBezTo>
                    <a:pt x="311664" y="0"/>
                    <a:pt x="343718" y="39046"/>
                    <a:pt x="343718" y="58569"/>
                  </a:cubicBezTo>
                  <a:lnTo>
                    <a:pt x="343503" y="59768"/>
                  </a:lnTo>
                  <a:lnTo>
                    <a:pt x="344149" y="59621"/>
                  </a:lnTo>
                  <a:cubicBezTo>
                    <a:pt x="348809" y="58926"/>
                    <a:pt x="353635" y="58569"/>
                    <a:pt x="358577" y="58569"/>
                  </a:cubicBezTo>
                  <a:cubicBezTo>
                    <a:pt x="398118" y="58569"/>
                    <a:pt x="430172" y="97615"/>
                    <a:pt x="430172" y="117138"/>
                  </a:cubicBezTo>
                  <a:cubicBezTo>
                    <a:pt x="430172" y="136661"/>
                    <a:pt x="398118" y="175706"/>
                    <a:pt x="358577" y="175706"/>
                  </a:cubicBezTo>
                  <a:cubicBezTo>
                    <a:pt x="343750" y="175706"/>
                    <a:pt x="329975" y="172493"/>
                    <a:pt x="318548" y="166592"/>
                  </a:cubicBezTo>
                  <a:lnTo>
                    <a:pt x="310725" y="161589"/>
                  </a:lnTo>
                  <a:lnTo>
                    <a:pt x="308318" y="166936"/>
                  </a:lnTo>
                  <a:cubicBezTo>
                    <a:pt x="294732" y="190959"/>
                    <a:pt x="262927" y="218413"/>
                    <a:pt x="225858" y="218413"/>
                  </a:cubicBezTo>
                  <a:cubicBezTo>
                    <a:pt x="194967" y="218413"/>
                    <a:pt x="167731" y="207254"/>
                    <a:pt x="151649" y="187986"/>
                  </a:cubicBezTo>
                  <a:lnTo>
                    <a:pt x="145630" y="178860"/>
                  </a:lnTo>
                  <a:lnTo>
                    <a:pt x="145485" y="179016"/>
                  </a:lnTo>
                  <a:cubicBezTo>
                    <a:pt x="132529" y="191218"/>
                    <a:pt x="114631" y="200979"/>
                    <a:pt x="94861" y="200979"/>
                  </a:cubicBezTo>
                  <a:cubicBezTo>
                    <a:pt x="55320" y="200979"/>
                    <a:pt x="23266" y="178127"/>
                    <a:pt x="23266" y="142411"/>
                  </a:cubicBezTo>
                  <a:cubicBezTo>
                    <a:pt x="23266" y="137946"/>
                    <a:pt x="23767" y="133683"/>
                    <a:pt x="24721" y="129639"/>
                  </a:cubicBezTo>
                  <a:lnTo>
                    <a:pt x="26450" y="124895"/>
                  </a:lnTo>
                  <a:lnTo>
                    <a:pt x="26115" y="124758"/>
                  </a:lnTo>
                  <a:cubicBezTo>
                    <a:pt x="10359" y="116621"/>
                    <a:pt x="0" y="102310"/>
                    <a:pt x="0" y="83842"/>
                  </a:cubicBezTo>
                  <a:cubicBezTo>
                    <a:pt x="0" y="54292"/>
                    <a:pt x="26520" y="35385"/>
                    <a:pt x="59233" y="35385"/>
                  </a:cubicBezTo>
                  <a:cubicBezTo>
                    <a:pt x="67411" y="35385"/>
                    <a:pt x="75203" y="37404"/>
                    <a:pt x="82289" y="40685"/>
                  </a:cubicBezTo>
                  <a:lnTo>
                    <a:pt x="86049" y="42843"/>
                  </a:lnTo>
                  <a:lnTo>
                    <a:pt x="94238" y="30427"/>
                  </a:lnTo>
                  <a:cubicBezTo>
                    <a:pt x="110321" y="11159"/>
                    <a:pt x="137556" y="0"/>
                    <a:pt x="168447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sp>
        <p:nvSpPr>
          <p:cNvPr id="50" name="形状3" title=""/>
          <p:cNvSpPr txBox="1"/>
          <p:nvPr/>
        </p:nvSpPr>
        <p:spPr>
          <a:xfrm>
            <a:off x="2643054" y="1538135"/>
            <a:ext cx="825061" cy="418912"/>
          </a:xfrm>
          <a:custGeom>
            <a:gdLst>
              <a:gd name="connsiteX0" fmla="*/ 323079 w 825061"/>
              <a:gd name="connsiteY0" fmla="*/ 0 h 418912"/>
              <a:gd name="connsiteX1" fmla="*/ 358628 w 825061"/>
              <a:gd name="connsiteY1" fmla="*/ 0 h 418912"/>
              <a:gd name="connsiteX2" fmla="*/ 421289 w 825061"/>
              <a:gd name="connsiteY2" fmla="*/ 33903 h 418912"/>
              <a:gd name="connsiteX3" fmla="*/ 424831 w 825061"/>
              <a:gd name="connsiteY3" fmla="*/ 30478 h 418912"/>
              <a:gd name="connsiteX4" fmla="*/ 449681 w 825061"/>
              <a:gd name="connsiteY4" fmla="*/ 10958 h 418912"/>
              <a:gd name="connsiteX5" fmla="*/ 597766 w 825061"/>
              <a:gd name="connsiteY5" fmla="*/ 0 h 418912"/>
              <a:gd name="connsiteX6" fmla="*/ 658833 w 825061"/>
              <a:gd name="connsiteY6" fmla="*/ 114635 h 418912"/>
              <a:gd name="connsiteX7" fmla="*/ 660071 w 825061"/>
              <a:gd name="connsiteY7" fmla="*/ 114351 h 418912"/>
              <a:gd name="connsiteX8" fmla="*/ 669010 w 825061"/>
              <a:gd name="connsiteY8" fmla="*/ 113019 h 418912"/>
              <a:gd name="connsiteX9" fmla="*/ 763582 w 825061"/>
              <a:gd name="connsiteY9" fmla="*/ 112334 h 418912"/>
              <a:gd name="connsiteX10" fmla="*/ 825061 w 825061"/>
              <a:gd name="connsiteY10" fmla="*/ 262113 h 418912"/>
              <a:gd name="connsiteX11" fmla="*/ 659305 w 825061"/>
              <a:gd name="connsiteY11" fmla="*/ 337002 h 418912"/>
              <a:gd name="connsiteX12" fmla="*/ 595965 w 825061"/>
              <a:gd name="connsiteY12" fmla="*/ 309925 h 418912"/>
              <a:gd name="connsiteX13" fmla="*/ 591348 w 825061"/>
              <a:gd name="connsiteY13" fmla="*/ 320181 h 418912"/>
              <a:gd name="connsiteX14" fmla="*/ 565290 w 825061"/>
              <a:gd name="connsiteY14" fmla="*/ 366256 h 418912"/>
              <a:gd name="connsiteX15" fmla="*/ 373943 w 825061"/>
              <a:gd name="connsiteY15" fmla="*/ 418912 h 418912"/>
              <a:gd name="connsiteX16" fmla="*/ 279315 w 825061"/>
              <a:gd name="connsiteY16" fmla="*/ 343049 h 418912"/>
              <a:gd name="connsiteX17" fmla="*/ 279038 w 825061"/>
              <a:gd name="connsiteY17" fmla="*/ 343350 h 418912"/>
              <a:gd name="connsiteX18" fmla="*/ 254189 w 825061"/>
              <a:gd name="connsiteY18" fmla="*/ 366753 h 418912"/>
              <a:gd name="connsiteX19" fmla="*/ 106103 w 825061"/>
              <a:gd name="connsiteY19" fmla="*/ 385475 h 418912"/>
              <a:gd name="connsiteX20" fmla="*/ 44624 w 825061"/>
              <a:gd name="connsiteY20" fmla="*/ 264578 h 418912"/>
              <a:gd name="connsiteX21" fmla="*/ 50730 w 825061"/>
              <a:gd name="connsiteY21" fmla="*/ 239546 h 418912"/>
              <a:gd name="connsiteX22" fmla="*/ 50089 w 825061"/>
              <a:gd name="connsiteY22" fmla="*/ 239283 h 418912"/>
              <a:gd name="connsiteX23" fmla="*/ 19869 w 825061"/>
              <a:gd name="connsiteY23" fmla="*/ 223678 h 418912"/>
              <a:gd name="connsiteX24" fmla="*/ 0 w 825061"/>
              <a:gd name="connsiteY24" fmla="*/ 104132 h 418912"/>
              <a:gd name="connsiteX25" fmla="*/ 129294 w 825061"/>
              <a:gd name="connsiteY25" fmla="*/ 67868 h 418912"/>
              <a:gd name="connsiteX26" fmla="*/ 165041 w 825061"/>
              <a:gd name="connsiteY26" fmla="*/ 82172 h 418912"/>
              <a:gd name="connsiteX27" fmla="*/ 180747 w 825061"/>
              <a:gd name="connsiteY27" fmla="*/ 58359 h 418912"/>
              <a:gd name="connsiteX28" fmla="*/ 211593 w 825061"/>
              <a:gd name="connsiteY28" fmla="*/ 21402 h 4189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825061" h="418912">
                <a:moveTo>
                  <a:pt x="323079" y="0"/>
                </a:moveTo>
                <a:cubicBezTo>
                  <a:pt x="358628" y="0"/>
                  <a:pt x="391652" y="13164"/>
                  <a:pt x="419047" y="32088"/>
                </a:cubicBezTo>
                <a:lnTo>
                  <a:pt x="421289" y="33903"/>
                </a:lnTo>
                <a:lnTo>
                  <a:pt x="424831" y="30478"/>
                </a:lnTo>
                <a:cubicBezTo>
                  <a:pt x="449681" y="10958"/>
                  <a:pt x="484010" y="0"/>
                  <a:pt x="521929" y="0"/>
                </a:cubicBezTo>
                <a:cubicBezTo>
                  <a:pt x="597766" y="0"/>
                  <a:pt x="659245" y="74889"/>
                  <a:pt x="659245" y="112334"/>
                </a:cubicBezTo>
                <a:lnTo>
                  <a:pt x="658833" y="114635"/>
                </a:lnTo>
                <a:lnTo>
                  <a:pt x="660071" y="114351"/>
                </a:lnTo>
                <a:cubicBezTo>
                  <a:pt x="669010" y="113019"/>
                  <a:pt x="678265" y="112334"/>
                  <a:pt x="687745" y="112334"/>
                </a:cubicBezTo>
                <a:cubicBezTo>
                  <a:pt x="763582" y="112334"/>
                  <a:pt x="825061" y="187223"/>
                  <a:pt x="825061" y="224668"/>
                </a:cubicBezTo>
                <a:cubicBezTo>
                  <a:pt x="825061" y="262113"/>
                  <a:pt x="763582" y="337002"/>
                  <a:pt x="687745" y="337002"/>
                </a:cubicBezTo>
                <a:cubicBezTo>
                  <a:pt x="659305" y="337002"/>
                  <a:pt x="632885" y="330838"/>
                  <a:pt x="610970" y="319521"/>
                </a:cubicBezTo>
                <a:lnTo>
                  <a:pt x="595965" y="309925"/>
                </a:lnTo>
                <a:lnTo>
                  <a:pt x="591348" y="320181"/>
                </a:lnTo>
                <a:cubicBezTo>
                  <a:pt x="565290" y="366256"/>
                  <a:pt x="504289" y="418912"/>
                  <a:pt x="433191" y="418912"/>
                </a:cubicBezTo>
                <a:cubicBezTo>
                  <a:pt x="373943" y="418912"/>
                  <a:pt x="321706" y="397510"/>
                  <a:pt x="290860" y="360553"/>
                </a:cubicBezTo>
                <a:lnTo>
                  <a:pt x="279315" y="343049"/>
                </a:lnTo>
                <a:lnTo>
                  <a:pt x="279038" y="343350"/>
                </a:lnTo>
                <a:cubicBezTo>
                  <a:pt x="254189" y="366753"/>
                  <a:pt x="219860" y="385475"/>
                  <a:pt x="181941" y="385475"/>
                </a:cubicBezTo>
                <a:cubicBezTo>
                  <a:pt x="106103" y="385475"/>
                  <a:pt x="44624" y="341644"/>
                  <a:pt x="44624" y="273141"/>
                </a:cubicBezTo>
                <a:cubicBezTo>
                  <a:pt x="44624" y="264578"/>
                  <a:pt x="45585" y="256401"/>
                  <a:pt x="47414" y="248646"/>
                </a:cubicBezTo>
                <a:lnTo>
                  <a:pt x="50730" y="239546"/>
                </a:lnTo>
                <a:lnTo>
                  <a:pt x="50089" y="239283"/>
                </a:lnTo>
                <a:cubicBezTo>
                  <a:pt x="19869" y="223678"/>
                  <a:pt x="0" y="196229"/>
                  <a:pt x="0" y="160807"/>
                </a:cubicBezTo>
                <a:cubicBezTo>
                  <a:pt x="0" y="104132"/>
                  <a:pt x="50864" y="67868"/>
                  <a:pt x="113608" y="67868"/>
                </a:cubicBezTo>
                <a:cubicBezTo>
                  <a:pt x="129294" y="67868"/>
                  <a:pt x="144237" y="71741"/>
                  <a:pt x="157829" y="78033"/>
                </a:cubicBezTo>
                <a:lnTo>
                  <a:pt x="165041" y="82172"/>
                </a:lnTo>
                <a:lnTo>
                  <a:pt x="180747" y="58359"/>
                </a:lnTo>
                <a:cubicBezTo>
                  <a:pt x="211593" y="21402"/>
                  <a:pt x="263830" y="0"/>
                  <a:pt x="323079" y="0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3F3F3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grpSp>
        <p:nvGrpSpPr>
          <p:cNvPr id="51" name="组合6" title=""/>
          <p:cNvGrpSpPr/>
          <p:nvPr/>
        </p:nvGrpSpPr>
        <p:grpSpPr>
          <a:xfrm>
            <a:off x="7078104" y="5946096"/>
            <a:ext cx="983956" cy="394757"/>
            <a:chExt cx="983956" cy="394757"/>
          </a:xfrm>
        </p:grpSpPr>
        <p:sp>
          <p:nvSpPr>
            <p:cNvPr id="52" name="形状43"/>
            <p:cNvSpPr txBox="1"/>
            <p:nvPr/>
          </p:nvSpPr>
          <p:spPr>
            <a:xfrm>
              <a:off x="0" y="0"/>
              <a:ext cx="853628" cy="351947"/>
            </a:xfrm>
            <a:custGeom>
              <a:gdLst>
                <a:gd name="connsiteX0" fmla="*/ 334265 w 853628"/>
                <a:gd name="connsiteY0" fmla="*/ 0 h 351947"/>
                <a:gd name="connsiteX1" fmla="*/ 371045 w 853628"/>
                <a:gd name="connsiteY1" fmla="*/ 0 h 351947"/>
                <a:gd name="connsiteX2" fmla="*/ 435876 w 853628"/>
                <a:gd name="connsiteY2" fmla="*/ 28483 h 351947"/>
                <a:gd name="connsiteX3" fmla="*/ 439540 w 853628"/>
                <a:gd name="connsiteY3" fmla="*/ 25606 h 351947"/>
                <a:gd name="connsiteX4" fmla="*/ 465250 w 853628"/>
                <a:gd name="connsiteY4" fmla="*/ 9206 h 351947"/>
                <a:gd name="connsiteX5" fmla="*/ 618463 w 853628"/>
                <a:gd name="connsiteY5" fmla="*/ 0 h 351947"/>
                <a:gd name="connsiteX6" fmla="*/ 681644 w 853628"/>
                <a:gd name="connsiteY6" fmla="*/ 96310 h 351947"/>
                <a:gd name="connsiteX7" fmla="*/ 682925 w 853628"/>
                <a:gd name="connsiteY7" fmla="*/ 96071 h 351947"/>
                <a:gd name="connsiteX8" fmla="*/ 692173 w 853628"/>
                <a:gd name="connsiteY8" fmla="*/ 94952 h 351947"/>
                <a:gd name="connsiteX9" fmla="*/ 790020 w 853628"/>
                <a:gd name="connsiteY9" fmla="*/ 94377 h 351947"/>
                <a:gd name="connsiteX10" fmla="*/ 853628 w 853628"/>
                <a:gd name="connsiteY10" fmla="*/ 220212 h 351947"/>
                <a:gd name="connsiteX11" fmla="*/ 682133 w 853628"/>
                <a:gd name="connsiteY11" fmla="*/ 283130 h 351947"/>
                <a:gd name="connsiteX12" fmla="*/ 616600 w 853628"/>
                <a:gd name="connsiteY12" fmla="*/ 260381 h 351947"/>
                <a:gd name="connsiteX13" fmla="*/ 611823 w 853628"/>
                <a:gd name="connsiteY13" fmla="*/ 268998 h 351947"/>
                <a:gd name="connsiteX14" fmla="*/ 584863 w 853628"/>
                <a:gd name="connsiteY14" fmla="*/ 307708 h 351947"/>
                <a:gd name="connsiteX15" fmla="*/ 386890 w 853628"/>
                <a:gd name="connsiteY15" fmla="*/ 351947 h 351947"/>
                <a:gd name="connsiteX16" fmla="*/ 288986 w 853628"/>
                <a:gd name="connsiteY16" fmla="*/ 288211 h 351947"/>
                <a:gd name="connsiteX17" fmla="*/ 288700 w 853628"/>
                <a:gd name="connsiteY17" fmla="*/ 288463 h 351947"/>
                <a:gd name="connsiteX18" fmla="*/ 262990 w 853628"/>
                <a:gd name="connsiteY18" fmla="*/ 308125 h 351947"/>
                <a:gd name="connsiteX19" fmla="*/ 109777 w 853628"/>
                <a:gd name="connsiteY19" fmla="*/ 323855 h 351947"/>
                <a:gd name="connsiteX20" fmla="*/ 46169 w 853628"/>
                <a:gd name="connsiteY20" fmla="*/ 222284 h 351947"/>
                <a:gd name="connsiteX21" fmla="*/ 52487 w 853628"/>
                <a:gd name="connsiteY21" fmla="*/ 201253 h 351947"/>
                <a:gd name="connsiteX22" fmla="*/ 51823 w 853628"/>
                <a:gd name="connsiteY22" fmla="*/ 201032 h 351947"/>
                <a:gd name="connsiteX23" fmla="*/ 20557 w 853628"/>
                <a:gd name="connsiteY23" fmla="*/ 187922 h 351947"/>
                <a:gd name="connsiteX24" fmla="*/ 0 w 853628"/>
                <a:gd name="connsiteY24" fmla="*/ 87486 h 351947"/>
                <a:gd name="connsiteX25" fmla="*/ 133770 w 853628"/>
                <a:gd name="connsiteY25" fmla="*/ 57019 h 351947"/>
                <a:gd name="connsiteX26" fmla="*/ 170755 w 853628"/>
                <a:gd name="connsiteY26" fmla="*/ 69036 h 351947"/>
                <a:gd name="connsiteX27" fmla="*/ 187005 w 853628"/>
                <a:gd name="connsiteY27" fmla="*/ 49030 h 351947"/>
                <a:gd name="connsiteX28" fmla="*/ 218919 w 853628"/>
                <a:gd name="connsiteY28" fmla="*/ 17981 h 35194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853628" h="351947">
                  <a:moveTo>
                    <a:pt x="334265" y="0"/>
                  </a:moveTo>
                  <a:cubicBezTo>
                    <a:pt x="371045" y="0"/>
                    <a:pt x="405213" y="11060"/>
                    <a:pt x="433556" y="26958"/>
                  </a:cubicBezTo>
                  <a:lnTo>
                    <a:pt x="435876" y="28483"/>
                  </a:lnTo>
                  <a:lnTo>
                    <a:pt x="439540" y="25606"/>
                  </a:lnTo>
                  <a:cubicBezTo>
                    <a:pt x="465250" y="9206"/>
                    <a:pt x="500768" y="0"/>
                    <a:pt x="540000" y="0"/>
                  </a:cubicBezTo>
                  <a:cubicBezTo>
                    <a:pt x="618463" y="0"/>
                    <a:pt x="682071" y="62918"/>
                    <a:pt x="682071" y="94377"/>
                  </a:cubicBezTo>
                  <a:lnTo>
                    <a:pt x="681644" y="96310"/>
                  </a:lnTo>
                  <a:lnTo>
                    <a:pt x="682925" y="96071"/>
                  </a:lnTo>
                  <a:cubicBezTo>
                    <a:pt x="692173" y="94952"/>
                    <a:pt x="701749" y="94377"/>
                    <a:pt x="711557" y="94377"/>
                  </a:cubicBezTo>
                  <a:cubicBezTo>
                    <a:pt x="790020" y="94377"/>
                    <a:pt x="853628" y="157295"/>
                    <a:pt x="853628" y="188753"/>
                  </a:cubicBezTo>
                  <a:cubicBezTo>
                    <a:pt x="853628" y="220212"/>
                    <a:pt x="790020" y="283130"/>
                    <a:pt x="711557" y="283130"/>
                  </a:cubicBezTo>
                  <a:cubicBezTo>
                    <a:pt x="682133" y="283130"/>
                    <a:pt x="654798" y="277952"/>
                    <a:pt x="632124" y="268444"/>
                  </a:cubicBezTo>
                  <a:lnTo>
                    <a:pt x="616600" y="260381"/>
                  </a:lnTo>
                  <a:lnTo>
                    <a:pt x="611823" y="268998"/>
                  </a:lnTo>
                  <a:cubicBezTo>
                    <a:pt x="584863" y="307708"/>
                    <a:pt x="521749" y="351947"/>
                    <a:pt x="448190" y="351947"/>
                  </a:cubicBezTo>
                  <a:cubicBezTo>
                    <a:pt x="386890" y="351947"/>
                    <a:pt x="332844" y="333966"/>
                    <a:pt x="300930" y="302917"/>
                  </a:cubicBezTo>
                  <a:lnTo>
                    <a:pt x="288986" y="288211"/>
                  </a:lnTo>
                  <a:lnTo>
                    <a:pt x="288700" y="288463"/>
                  </a:lnTo>
                  <a:cubicBezTo>
                    <a:pt x="262990" y="308125"/>
                    <a:pt x="227472" y="323855"/>
                    <a:pt x="188240" y="323855"/>
                  </a:cubicBezTo>
                  <a:cubicBezTo>
                    <a:pt x="109777" y="323855"/>
                    <a:pt x="46169" y="287030"/>
                    <a:pt x="46169" y="229478"/>
                  </a:cubicBezTo>
                  <a:cubicBezTo>
                    <a:pt x="46169" y="222284"/>
                    <a:pt x="47163" y="215414"/>
                    <a:pt x="49056" y="208899"/>
                  </a:cubicBezTo>
                  <a:lnTo>
                    <a:pt x="52487" y="201253"/>
                  </a:lnTo>
                  <a:lnTo>
                    <a:pt x="51823" y="201032"/>
                  </a:lnTo>
                  <a:cubicBezTo>
                    <a:pt x="20557" y="187922"/>
                    <a:pt x="0" y="164861"/>
                    <a:pt x="0" y="135101"/>
                  </a:cubicBezTo>
                  <a:cubicBezTo>
                    <a:pt x="0" y="87486"/>
                    <a:pt x="52625" y="57019"/>
                    <a:pt x="117541" y="57019"/>
                  </a:cubicBezTo>
                  <a:cubicBezTo>
                    <a:pt x="133770" y="57019"/>
                    <a:pt x="149231" y="60273"/>
                    <a:pt x="163294" y="65559"/>
                  </a:cubicBezTo>
                  <a:lnTo>
                    <a:pt x="170755" y="69036"/>
                  </a:lnTo>
                  <a:lnTo>
                    <a:pt x="187005" y="49030"/>
                  </a:lnTo>
                  <a:cubicBezTo>
                    <a:pt x="218919" y="17981"/>
                    <a:pt x="272965" y="0"/>
                    <a:pt x="334265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53" name="形状44"/>
            <p:cNvSpPr txBox="1"/>
            <p:nvPr/>
          </p:nvSpPr>
          <p:spPr>
            <a:xfrm>
              <a:off x="553784" y="176344"/>
              <a:ext cx="430172" cy="218413"/>
            </a:xfrm>
            <a:custGeom>
              <a:gdLst>
                <a:gd name="connsiteX0" fmla="*/ 168447 w 430172"/>
                <a:gd name="connsiteY0" fmla="*/ 0 h 218413"/>
                <a:gd name="connsiteX1" fmla="*/ 186982 w 430172"/>
                <a:gd name="connsiteY1" fmla="*/ 0 h 218413"/>
                <a:gd name="connsiteX2" fmla="*/ 219652 w 430172"/>
                <a:gd name="connsiteY2" fmla="*/ 17676 h 218413"/>
                <a:gd name="connsiteX3" fmla="*/ 221499 w 430172"/>
                <a:gd name="connsiteY3" fmla="*/ 15891 h 218413"/>
                <a:gd name="connsiteX4" fmla="*/ 234455 w 430172"/>
                <a:gd name="connsiteY4" fmla="*/ 5713 h 218413"/>
                <a:gd name="connsiteX5" fmla="*/ 311664 w 430172"/>
                <a:gd name="connsiteY5" fmla="*/ 0 h 218413"/>
                <a:gd name="connsiteX6" fmla="*/ 343503 w 430172"/>
                <a:gd name="connsiteY6" fmla="*/ 59768 h 218413"/>
                <a:gd name="connsiteX7" fmla="*/ 344149 w 430172"/>
                <a:gd name="connsiteY7" fmla="*/ 59621 h 218413"/>
                <a:gd name="connsiteX8" fmla="*/ 348809 w 430172"/>
                <a:gd name="connsiteY8" fmla="*/ 58926 h 218413"/>
                <a:gd name="connsiteX9" fmla="*/ 398118 w 430172"/>
                <a:gd name="connsiteY9" fmla="*/ 58569 h 218413"/>
                <a:gd name="connsiteX10" fmla="*/ 430172 w 430172"/>
                <a:gd name="connsiteY10" fmla="*/ 136661 h 218413"/>
                <a:gd name="connsiteX11" fmla="*/ 343750 w 430172"/>
                <a:gd name="connsiteY11" fmla="*/ 175706 h 218413"/>
                <a:gd name="connsiteX12" fmla="*/ 310725 w 430172"/>
                <a:gd name="connsiteY12" fmla="*/ 161589 h 218413"/>
                <a:gd name="connsiteX13" fmla="*/ 308318 w 430172"/>
                <a:gd name="connsiteY13" fmla="*/ 166936 h 218413"/>
                <a:gd name="connsiteX14" fmla="*/ 294732 w 430172"/>
                <a:gd name="connsiteY14" fmla="*/ 190959 h 218413"/>
                <a:gd name="connsiteX15" fmla="*/ 194967 w 430172"/>
                <a:gd name="connsiteY15" fmla="*/ 218413 h 218413"/>
                <a:gd name="connsiteX16" fmla="*/ 145630 w 430172"/>
                <a:gd name="connsiteY16" fmla="*/ 178860 h 218413"/>
                <a:gd name="connsiteX17" fmla="*/ 145485 w 430172"/>
                <a:gd name="connsiteY17" fmla="*/ 179016 h 218413"/>
                <a:gd name="connsiteX18" fmla="*/ 132529 w 430172"/>
                <a:gd name="connsiteY18" fmla="*/ 191218 h 218413"/>
                <a:gd name="connsiteX19" fmla="*/ 55320 w 430172"/>
                <a:gd name="connsiteY19" fmla="*/ 200979 h 218413"/>
                <a:gd name="connsiteX20" fmla="*/ 23266 w 430172"/>
                <a:gd name="connsiteY20" fmla="*/ 137946 h 218413"/>
                <a:gd name="connsiteX21" fmla="*/ 26450 w 430172"/>
                <a:gd name="connsiteY21" fmla="*/ 124895 h 218413"/>
                <a:gd name="connsiteX22" fmla="*/ 26115 w 430172"/>
                <a:gd name="connsiteY22" fmla="*/ 124758 h 218413"/>
                <a:gd name="connsiteX23" fmla="*/ 10359 w 430172"/>
                <a:gd name="connsiteY23" fmla="*/ 116621 h 218413"/>
                <a:gd name="connsiteX24" fmla="*/ 0 w 430172"/>
                <a:gd name="connsiteY24" fmla="*/ 54292 h 218413"/>
                <a:gd name="connsiteX25" fmla="*/ 67411 w 430172"/>
                <a:gd name="connsiteY25" fmla="*/ 35385 h 218413"/>
                <a:gd name="connsiteX26" fmla="*/ 86049 w 430172"/>
                <a:gd name="connsiteY26" fmla="*/ 42843 h 218413"/>
                <a:gd name="connsiteX27" fmla="*/ 94238 w 430172"/>
                <a:gd name="connsiteY27" fmla="*/ 30427 h 218413"/>
                <a:gd name="connsiteX28" fmla="*/ 110321 w 430172"/>
                <a:gd name="connsiteY28" fmla="*/ 11159 h 218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30171" h="218413">
                  <a:moveTo>
                    <a:pt x="168447" y="0"/>
                  </a:moveTo>
                  <a:cubicBezTo>
                    <a:pt x="186982" y="0"/>
                    <a:pt x="204200" y="6864"/>
                    <a:pt x="218484" y="16730"/>
                  </a:cubicBezTo>
                  <a:lnTo>
                    <a:pt x="219652" y="17676"/>
                  </a:lnTo>
                  <a:lnTo>
                    <a:pt x="221499" y="15891"/>
                  </a:lnTo>
                  <a:cubicBezTo>
                    <a:pt x="234455" y="5713"/>
                    <a:pt x="252354" y="0"/>
                    <a:pt x="272124" y="0"/>
                  </a:cubicBezTo>
                  <a:cubicBezTo>
                    <a:pt x="311664" y="0"/>
                    <a:pt x="343718" y="39046"/>
                    <a:pt x="343718" y="58569"/>
                  </a:cubicBezTo>
                  <a:lnTo>
                    <a:pt x="343503" y="59768"/>
                  </a:lnTo>
                  <a:lnTo>
                    <a:pt x="344149" y="59621"/>
                  </a:lnTo>
                  <a:cubicBezTo>
                    <a:pt x="348809" y="58926"/>
                    <a:pt x="353635" y="58569"/>
                    <a:pt x="358577" y="58569"/>
                  </a:cubicBezTo>
                  <a:cubicBezTo>
                    <a:pt x="398118" y="58569"/>
                    <a:pt x="430172" y="97615"/>
                    <a:pt x="430172" y="117138"/>
                  </a:cubicBezTo>
                  <a:cubicBezTo>
                    <a:pt x="430172" y="136661"/>
                    <a:pt x="398118" y="175706"/>
                    <a:pt x="358577" y="175706"/>
                  </a:cubicBezTo>
                  <a:cubicBezTo>
                    <a:pt x="343750" y="175706"/>
                    <a:pt x="329975" y="172493"/>
                    <a:pt x="318548" y="166592"/>
                  </a:cubicBezTo>
                  <a:lnTo>
                    <a:pt x="310725" y="161589"/>
                  </a:lnTo>
                  <a:lnTo>
                    <a:pt x="308318" y="166936"/>
                  </a:lnTo>
                  <a:cubicBezTo>
                    <a:pt x="294732" y="190959"/>
                    <a:pt x="262927" y="218413"/>
                    <a:pt x="225858" y="218413"/>
                  </a:cubicBezTo>
                  <a:cubicBezTo>
                    <a:pt x="194967" y="218413"/>
                    <a:pt x="167731" y="207254"/>
                    <a:pt x="151649" y="187986"/>
                  </a:cubicBezTo>
                  <a:lnTo>
                    <a:pt x="145630" y="178860"/>
                  </a:lnTo>
                  <a:lnTo>
                    <a:pt x="145485" y="179016"/>
                  </a:lnTo>
                  <a:cubicBezTo>
                    <a:pt x="132529" y="191218"/>
                    <a:pt x="114631" y="200979"/>
                    <a:pt x="94861" y="200979"/>
                  </a:cubicBezTo>
                  <a:cubicBezTo>
                    <a:pt x="55320" y="200979"/>
                    <a:pt x="23266" y="178127"/>
                    <a:pt x="23266" y="142411"/>
                  </a:cubicBezTo>
                  <a:cubicBezTo>
                    <a:pt x="23266" y="137946"/>
                    <a:pt x="23767" y="133683"/>
                    <a:pt x="24721" y="129639"/>
                  </a:cubicBezTo>
                  <a:lnTo>
                    <a:pt x="26450" y="124895"/>
                  </a:lnTo>
                  <a:lnTo>
                    <a:pt x="26115" y="124758"/>
                  </a:lnTo>
                  <a:cubicBezTo>
                    <a:pt x="10359" y="116621"/>
                    <a:pt x="0" y="102310"/>
                    <a:pt x="0" y="83842"/>
                  </a:cubicBezTo>
                  <a:cubicBezTo>
                    <a:pt x="0" y="54292"/>
                    <a:pt x="26520" y="35385"/>
                    <a:pt x="59233" y="35385"/>
                  </a:cubicBezTo>
                  <a:cubicBezTo>
                    <a:pt x="67411" y="35385"/>
                    <a:pt x="75203" y="37404"/>
                    <a:pt x="82289" y="40685"/>
                  </a:cubicBezTo>
                  <a:lnTo>
                    <a:pt x="86049" y="42843"/>
                  </a:lnTo>
                  <a:lnTo>
                    <a:pt x="94238" y="30427"/>
                  </a:lnTo>
                  <a:cubicBezTo>
                    <a:pt x="110321" y="11159"/>
                    <a:pt x="137556" y="0"/>
                    <a:pt x="168447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pic>
        <p:nvPicPr>
          <p:cNvPr id="54" name="Picture 5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2026900" y="11836400"/>
            <a:ext cx="0" cy="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1" title="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3681" y="156058"/>
            <a:ext cx="8922963" cy="4937522"/>
          </a:xfrm>
          <a:prstGeom prst="rect">
            <a:avLst/>
          </a:prstGeom>
        </p:spPr>
      </p:pic>
      <p:sp>
        <p:nvSpPr>
          <p:cNvPr id="3" name="形状1" title=""/>
          <p:cNvSpPr txBox="1"/>
          <p:nvPr/>
        </p:nvSpPr>
        <p:spPr>
          <a:xfrm rot="1905814">
            <a:off x="10004870" y="1267893"/>
            <a:ext cx="579969" cy="437631"/>
          </a:xfrm>
          <a:custGeom>
            <a:gdLst>
              <a:gd name="connsiteX0" fmla="*/ 485789 w 579969"/>
              <a:gd name="connsiteY0" fmla="*/ 67 h 437631"/>
              <a:gd name="connsiteX1" fmla="*/ 528832 w 579969"/>
              <a:gd name="connsiteY1" fmla="*/ -1566 h 437631"/>
              <a:gd name="connsiteX2" fmla="*/ 598585 w 579969"/>
              <a:gd name="connsiteY2" fmla="*/ 233091 h 437631"/>
              <a:gd name="connsiteX3" fmla="*/ 259450 w 579969"/>
              <a:gd name="connsiteY3" fmla="*/ 369229 h 437631"/>
              <a:gd name="connsiteX4" fmla="*/ 6285 w 579969"/>
              <a:gd name="connsiteY4" fmla="*/ -59314 h 437631"/>
              <a:gd name="connsiteX5" fmla="*/ 320060 w 579969"/>
              <a:gd name="connsiteY5" fmla="*/ 87251 h 4376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9969" h="437631">
                <a:moveTo>
                  <a:pt x="485789" y="67"/>
                </a:moveTo>
                <a:cubicBezTo>
                  <a:pt x="528832" y="-1566"/>
                  <a:pt x="563864" y="26228"/>
                  <a:pt x="578314" y="112154"/>
                </a:cubicBezTo>
                <a:cubicBezTo>
                  <a:pt x="598585" y="233091"/>
                  <a:pt x="427454" y="369306"/>
                  <a:pt x="350697" y="437631"/>
                </a:cubicBezTo>
                <a:cubicBezTo>
                  <a:pt x="259450" y="369229"/>
                  <a:pt x="-4520" y="260668"/>
                  <a:pt x="59" y="125147"/>
                </a:cubicBezTo>
                <a:cubicBezTo>
                  <a:pt x="6285" y="-59314"/>
                  <a:pt x="196375" y="14070"/>
                  <a:pt x="262019" y="120551"/>
                </a:cubicBezTo>
                <a:cubicBezTo>
                  <a:pt x="320060" y="87251"/>
                  <a:pt x="414051" y="2789"/>
                  <a:pt x="485789" y="67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3810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4" name="形状2" title=""/>
          <p:cNvSpPr txBox="1"/>
          <p:nvPr/>
        </p:nvSpPr>
        <p:spPr>
          <a:xfrm>
            <a:off x="11087948" y="2294478"/>
            <a:ext cx="192026" cy="291250"/>
          </a:xfrm>
          <a:custGeom>
            <a:gdLst>
              <a:gd name="connsiteX0" fmla="*/ 85919 w 192026"/>
              <a:gd name="connsiteY0" fmla="*/ 17 h 291250"/>
              <a:gd name="connsiteX1" fmla="*/ 94033 w 192026"/>
              <a:gd name="connsiteY1" fmla="*/ -1454 h 291250"/>
              <a:gd name="connsiteX2" fmla="*/ 132243 w 192026"/>
              <a:gd name="connsiteY2" fmla="*/ 140014 h 291250"/>
              <a:gd name="connsiteX3" fmla="*/ 150984 w 192026"/>
              <a:gd name="connsiteY3" fmla="*/ 154393 h 291250"/>
              <a:gd name="connsiteX4" fmla="*/ 107696 w 192026"/>
              <a:gd name="connsiteY4" fmla="*/ 204494 h 291250"/>
              <a:gd name="connsiteX5" fmla="*/ 93380 w 192026"/>
              <a:gd name="connsiteY5" fmla="*/ 251163 h 291250"/>
              <a:gd name="connsiteX6" fmla="*/ 52983 w 192026"/>
              <a:gd name="connsiteY6" fmla="*/ 156745 h 291250"/>
              <a:gd name="connsiteX7" fmla="*/ 21002 w 192026"/>
              <a:gd name="connsiteY7" fmla="*/ 146387 h 291250"/>
              <a:gd name="connsiteX8" fmla="*/ 78751 w 192026"/>
              <a:gd name="connsiteY8" fmla="*/ 125840 h 291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2026" h="291250">
                <a:moveTo>
                  <a:pt x="85919" y="17"/>
                </a:moveTo>
                <a:cubicBezTo>
                  <a:pt x="94033" y="-1454"/>
                  <a:pt x="96874" y="93917"/>
                  <a:pt x="114558" y="116966"/>
                </a:cubicBezTo>
                <a:cubicBezTo>
                  <a:pt x="132243" y="140014"/>
                  <a:pt x="151727" y="132629"/>
                  <a:pt x="192026" y="138308"/>
                </a:cubicBezTo>
                <a:cubicBezTo>
                  <a:pt x="150984" y="154393"/>
                  <a:pt x="139543" y="153513"/>
                  <a:pt x="123619" y="179003"/>
                </a:cubicBezTo>
                <a:cubicBezTo>
                  <a:pt x="107696" y="204494"/>
                  <a:pt x="105074" y="291388"/>
                  <a:pt x="96482" y="291250"/>
                </a:cubicBezTo>
                <a:cubicBezTo>
                  <a:pt x="93380" y="251163"/>
                  <a:pt x="85144" y="203071"/>
                  <a:pt x="69064" y="179908"/>
                </a:cubicBezTo>
                <a:cubicBezTo>
                  <a:pt x="52983" y="156745"/>
                  <a:pt x="25776" y="161097"/>
                  <a:pt x="0" y="152271"/>
                </a:cubicBezTo>
                <a:cubicBezTo>
                  <a:pt x="21002" y="146387"/>
                  <a:pt x="47263" y="143397"/>
                  <a:pt x="63007" y="134618"/>
                </a:cubicBezTo>
                <a:cubicBezTo>
                  <a:pt x="78751" y="125840"/>
                  <a:pt x="78281" y="44884"/>
                  <a:pt x="85919" y="17"/>
                </a:cubicBezTo>
                <a:close/>
              </a:path>
            </a:pathLst>
          </a:custGeom>
          <a:solidFill>
            <a:srgbClr val="FEBF0F"/>
          </a:solidFill>
          <a:ln w="1905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grpSp>
        <p:nvGrpSpPr>
          <p:cNvPr id="5" name="组合1" title=""/>
          <p:cNvGrpSpPr/>
          <p:nvPr/>
        </p:nvGrpSpPr>
        <p:grpSpPr>
          <a:xfrm>
            <a:off x="-330717" y="1996644"/>
            <a:ext cx="3523052" cy="7040356"/>
            <a:chExt cx="3523052" cy="7040356"/>
          </a:xfrm>
        </p:grpSpPr>
        <p:sp>
          <p:nvSpPr>
            <p:cNvPr id="6" name="形状3"/>
            <p:cNvSpPr txBox="1"/>
            <p:nvPr/>
          </p:nvSpPr>
          <p:spPr>
            <a:xfrm rot="6300000">
              <a:off x="2309015" y="2254263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7" name="形状4"/>
            <p:cNvSpPr txBox="1"/>
            <p:nvPr/>
          </p:nvSpPr>
          <p:spPr>
            <a:xfrm rot="11598000">
              <a:off x="0" y="0"/>
              <a:ext cx="1214037" cy="4786093"/>
            </a:xfrm>
            <a:custGeom>
              <a:gdLst>
                <a:gd name="connsiteX0" fmla="*/ 1214037 w 1214037"/>
                <a:gd name="connsiteY0" fmla="*/ 4786094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4" fill="none">
                  <a:moveTo>
                    <a:pt x="1214037" y="4786094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8" name="组合2" title=""/>
          <p:cNvGrpSpPr/>
          <p:nvPr/>
        </p:nvGrpSpPr>
        <p:grpSpPr>
          <a:xfrm>
            <a:off x="9001137" y="-2115813"/>
            <a:ext cx="3484174" cy="7053277"/>
            <a:chExt cx="3484174" cy="7053277"/>
          </a:xfrm>
        </p:grpSpPr>
        <p:sp>
          <p:nvSpPr>
            <p:cNvPr id="9" name="形状5"/>
            <p:cNvSpPr txBox="1"/>
            <p:nvPr/>
          </p:nvSpPr>
          <p:spPr>
            <a:xfrm rot="11700000">
              <a:off x="2270137" y="2267184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85426 w 1214037"/>
                <a:gd name="connsiteY3" fmla="*/ 4004104 h 4786093"/>
                <a:gd name="connsiteX4" fmla="*/ 616084 w 1214037"/>
                <a:gd name="connsiteY4" fmla="*/ 2515686 h 4786093"/>
                <a:gd name="connsiteX5" fmla="*/ 246126 w 1214037"/>
                <a:gd name="connsiteY5" fmla="*/ 983400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1"/>
                    <a:pt x="1144321" y="4543579"/>
                  </a:cubicBezTo>
                  <a:cubicBezTo>
                    <a:pt x="1118828" y="4417297"/>
                    <a:pt x="1121134" y="4343984"/>
                    <a:pt x="1029773" y="4115174"/>
                  </a:cubicBezTo>
                  <a:cubicBezTo>
                    <a:pt x="985426" y="4004104"/>
                    <a:pt x="849534" y="3468394"/>
                    <a:pt x="690009" y="2817377"/>
                  </a:cubicBezTo>
                  <a:cubicBezTo>
                    <a:pt x="616084" y="2515686"/>
                    <a:pt x="537083" y="2189232"/>
                    <a:pt x="459766" y="1868801"/>
                  </a:cubicBezTo>
                  <a:cubicBezTo>
                    <a:pt x="246126" y="983400"/>
                    <a:pt x="45342" y="143979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0" name="形状6"/>
            <p:cNvSpPr txBox="1"/>
            <p:nvPr/>
          </p:nvSpPr>
          <p:spPr>
            <a:xfrm rot="6300000">
              <a:off x="0" y="0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11" name="组合3" title=""/>
          <p:cNvGrpSpPr/>
          <p:nvPr/>
        </p:nvGrpSpPr>
        <p:grpSpPr>
          <a:xfrm>
            <a:off x="1868510" y="2145278"/>
            <a:ext cx="8330346" cy="2090480"/>
            <a:chExt cx="8330346" cy="2090480"/>
          </a:xfrm>
        </p:grpSpPr>
        <p:pic>
          <p:nvPicPr>
            <p:cNvPr id="12" name="图片2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985353" y="0"/>
              <a:ext cx="1420358" cy="1237117"/>
            </a:xfrm>
            <a:prstGeom prst="rect">
              <a:avLst/>
            </a:prstGeom>
          </p:spPr>
        </p:pic>
        <p:sp>
          <p:nvSpPr>
            <p:cNvPr id="13" name="形状7"/>
            <p:cNvSpPr txBox="1"/>
            <p:nvPr/>
          </p:nvSpPr>
          <p:spPr>
            <a:xfrm>
              <a:off x="0" y="749617"/>
              <a:ext cx="8330346" cy="1340863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DA75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4" name="文本1"/>
            <p:cNvSpPr txBox="1"/>
            <p:nvPr/>
          </p:nvSpPr>
          <p:spPr>
            <a:xfrm>
              <a:off x="359092" y="1271701"/>
              <a:ext cx="7683500" cy="480219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000000"/>
                  </a:solidFill>
                  <a:latin typeface="华文楷体"/>
                  <a:ea typeface="华文楷体"/>
                </a:rPr>
                <a:t>平形四边形的判定方法：两组对边分别平行的四边形是平行四边形.</a:t>
              </a:r>
            </a:p>
          </p:txBody>
        </p:sp>
        <p:sp>
          <p:nvSpPr>
            <p:cNvPr id="15" name="文本2"/>
            <p:cNvSpPr txBox="1"/>
            <p:nvPr/>
          </p:nvSpPr>
          <p:spPr>
            <a:xfrm>
              <a:off x="3391195" y="744645"/>
              <a:ext cx="1143000" cy="552640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2499" b="0" i="0">
                  <a:solidFill>
                    <a:srgbClr val="000000"/>
                  </a:solidFill>
                  <a:latin typeface="华文楷体"/>
                  <a:ea typeface="华文楷体"/>
                </a:rPr>
                <a:t>定义法</a:t>
              </a:r>
            </a:p>
          </p:txBody>
        </p:sp>
      </p:grpSp>
      <p:grpSp>
        <p:nvGrpSpPr>
          <p:cNvPr id="16" name="组合4" title=""/>
          <p:cNvGrpSpPr/>
          <p:nvPr/>
        </p:nvGrpSpPr>
        <p:grpSpPr>
          <a:xfrm>
            <a:off x="3762270" y="739121"/>
            <a:ext cx="5842664" cy="2130723"/>
            <a:chExt cx="5842664" cy="2130723"/>
          </a:xfrm>
        </p:grpSpPr>
        <p:sp>
          <p:nvSpPr>
            <p:cNvPr id="17" name="文本3"/>
            <p:cNvSpPr txBox="1"/>
            <p:nvPr/>
          </p:nvSpPr>
          <p:spPr>
            <a:xfrm>
              <a:off x="0" y="0"/>
              <a:ext cx="5842664" cy="1923050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2299" b="0" i="0">
                  <a:solidFill>
                    <a:srgbClr val="000000"/>
                  </a:solidFill>
                  <a:latin typeface="华文楷体"/>
                  <a:ea typeface="华文楷体"/>
                </a:rPr>
                <a:t>                     ∵AB//CD</a:t>
              </a:r>
            </a:p>
            <a:p>
              <a:pPr marL="0" algn="l"/>
              <a:r>
                <a:rPr lang="zh-CN" altLang="en-US" sz="2299" b="0" i="0">
                  <a:solidFill>
                    <a:srgbClr val="000000"/>
                  </a:solidFill>
                  <a:latin typeface="华文楷体"/>
                  <a:ea typeface="华文楷体"/>
                </a:rPr>
                <a:t>                        AD//BC</a:t>
              </a:r>
            </a:p>
            <a:p>
              <a:pPr marL="0" algn="l"/>
              <a:r>
                <a:rPr lang="zh-CN" altLang="en-US" sz="2299" b="0" i="0">
                  <a:solidFill>
                    <a:srgbClr val="000000"/>
                  </a:solidFill>
                  <a:latin typeface="华文楷体"/>
                  <a:ea typeface="华文楷体"/>
                </a:rPr>
                <a:t>                     ∴四边形ABCD是平行四边形</a:t>
              </a:r>
            </a:p>
          </p:txBody>
        </p:sp>
        <p:sp>
          <p:nvSpPr>
            <p:cNvPr id="18" name="形状8"/>
            <p:cNvSpPr txBox="1"/>
            <p:nvPr/>
          </p:nvSpPr>
          <p:spPr>
            <a:xfrm rot="10800000">
              <a:off x="1270873" y="14354"/>
              <a:ext cx="4294480" cy="2116369"/>
            </a:xfrm>
            <a:custGeom>
              <a:gdLst>
                <a:gd name="connsiteX0" fmla="*/ 801053 w 4294480"/>
                <a:gd name="connsiteY0" fmla="*/ 17 h 2116369"/>
                <a:gd name="connsiteX1" fmla="*/ 930227 w 4294480"/>
                <a:gd name="connsiteY1" fmla="*/ 2002 h 2116369"/>
                <a:gd name="connsiteX2" fmla="*/ 1330547 w 4294480"/>
                <a:gd name="connsiteY2" fmla="*/ 383683 h 2116369"/>
                <a:gd name="connsiteX3" fmla="*/ 1515156 w 4294480"/>
                <a:gd name="connsiteY3" fmla="*/ 385807 h 2116369"/>
                <a:gd name="connsiteX4" fmla="*/ 1878084 w 4294480"/>
                <a:gd name="connsiteY4" fmla="*/ 391162 h 2116369"/>
                <a:gd name="connsiteX5" fmla="*/ 3104436 w 4294480"/>
                <a:gd name="connsiteY5" fmla="*/ 384210 h 2116369"/>
                <a:gd name="connsiteX6" fmla="*/ 4163678 w 4294480"/>
                <a:gd name="connsiteY6" fmla="*/ 383163 h 2116369"/>
                <a:gd name="connsiteX7" fmla="*/ 4317485 w 4294480"/>
                <a:gd name="connsiteY7" fmla="*/ 749467 h 2116369"/>
                <a:gd name="connsiteX8" fmla="*/ 4237369 w 4294480"/>
                <a:gd name="connsiteY8" fmla="*/ 1334506 h 2116369"/>
                <a:gd name="connsiteX9" fmla="*/ 3957033 w 4294480"/>
                <a:gd name="connsiteY9" fmla="*/ 2133048 h 2116369"/>
                <a:gd name="connsiteX10" fmla="*/ 2270772 w 4294480"/>
                <a:gd name="connsiteY10" fmla="*/ 2099349 h 2116369"/>
                <a:gd name="connsiteX11" fmla="*/ -94147 w 4294480"/>
                <a:gd name="connsiteY11" fmla="*/ 1968943 h 2116369"/>
                <a:gd name="connsiteX12" fmla="*/ 63577 w 4294480"/>
                <a:gd name="connsiteY12" fmla="*/ 1078303 h 2116369"/>
                <a:gd name="connsiteX13" fmla="*/ 173926 w 4294480"/>
                <a:gd name="connsiteY13" fmla="*/ 419165 h 2116369"/>
                <a:gd name="connsiteX14" fmla="*/ 472474 w 4294480"/>
                <a:gd name="connsiteY14" fmla="*/ 391540 h 2116369"/>
                <a:gd name="connsiteX15" fmla="*/ 480403 w 4294480"/>
                <a:gd name="connsiteY15" fmla="*/ 376935 h 2116369"/>
                <a:gd name="connsiteX16" fmla="*/ 558004 w 4294480"/>
                <a:gd name="connsiteY16" fmla="*/ 259151 h 2116369"/>
                <a:gd name="connsiteX17" fmla="*/ 784125 w 4294480"/>
                <a:gd name="connsiteY17" fmla="*/ 529 h 211636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94479" h="2116369">
                  <a:moveTo>
                    <a:pt x="801053" y="17"/>
                  </a:moveTo>
                  <a:cubicBezTo>
                    <a:pt x="930227" y="2002"/>
                    <a:pt x="1125759" y="178806"/>
                    <a:pt x="1321290" y="355611"/>
                  </a:cubicBezTo>
                  <a:lnTo>
                    <a:pt x="1330547" y="383683"/>
                  </a:lnTo>
                  <a:lnTo>
                    <a:pt x="1515156" y="385807"/>
                  </a:lnTo>
                  <a:cubicBezTo>
                    <a:pt x="1878084" y="391162"/>
                    <a:pt x="2232385" y="398600"/>
                    <a:pt x="2470216" y="394676"/>
                  </a:cubicBezTo>
                  <a:cubicBezTo>
                    <a:pt x="3104436" y="384210"/>
                    <a:pt x="3702683" y="368511"/>
                    <a:pt x="3933180" y="375837"/>
                  </a:cubicBezTo>
                  <a:cubicBezTo>
                    <a:pt x="4163678" y="383163"/>
                    <a:pt x="4211244" y="504567"/>
                    <a:pt x="4264364" y="627017"/>
                  </a:cubicBezTo>
                  <a:cubicBezTo>
                    <a:pt x="4317485" y="749467"/>
                    <a:pt x="4266441" y="886569"/>
                    <a:pt x="4251906" y="1110538"/>
                  </a:cubicBezTo>
                  <a:cubicBezTo>
                    <a:pt x="4237369" y="1334506"/>
                    <a:pt x="4397266" y="1808607"/>
                    <a:pt x="4177149" y="1970827"/>
                  </a:cubicBezTo>
                  <a:cubicBezTo>
                    <a:pt x="3957033" y="2133048"/>
                    <a:pt x="3591653" y="2068369"/>
                    <a:pt x="2931212" y="2083859"/>
                  </a:cubicBezTo>
                  <a:cubicBezTo>
                    <a:pt x="2270772" y="2099349"/>
                    <a:pt x="523140" y="2158589"/>
                    <a:pt x="214496" y="2063765"/>
                  </a:cubicBezTo>
                  <a:cubicBezTo>
                    <a:pt x="-94147" y="1968943"/>
                    <a:pt x="92458" y="1620013"/>
                    <a:pt x="78018" y="1349158"/>
                  </a:cubicBezTo>
                  <a:cubicBezTo>
                    <a:pt x="63577" y="1078303"/>
                    <a:pt x="-117862" y="542458"/>
                    <a:pt x="127854" y="438632"/>
                  </a:cubicBezTo>
                  <a:cubicBezTo>
                    <a:pt x="173926" y="419165"/>
                    <a:pt x="262772" y="405820"/>
                    <a:pt x="380915" y="396918"/>
                  </a:cubicBezTo>
                  <a:lnTo>
                    <a:pt x="472474" y="391540"/>
                  </a:lnTo>
                  <a:lnTo>
                    <a:pt x="480403" y="376935"/>
                  </a:lnTo>
                  <a:cubicBezTo>
                    <a:pt x="558004" y="259151"/>
                    <a:pt x="709008" y="116189"/>
                    <a:pt x="776122" y="2003"/>
                  </a:cubicBezTo>
                  <a:cubicBezTo>
                    <a:pt x="784125" y="529"/>
                    <a:pt x="792441" y="-115"/>
                    <a:pt x="801053" y="17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28575">
              <a:solidFill>
                <a:srgbClr val="FAA51D"/>
              </a:solidFill>
              <a:prstDash val="dashDot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19" name="组合5" title=""/>
          <p:cNvGrpSpPr/>
          <p:nvPr/>
        </p:nvGrpSpPr>
        <p:grpSpPr>
          <a:xfrm>
            <a:off x="268138" y="5572287"/>
            <a:ext cx="1350423" cy="1058009"/>
            <a:chExt cx="1350423" cy="1058009"/>
          </a:xfrm>
        </p:grpSpPr>
        <p:sp>
          <p:nvSpPr>
            <p:cNvPr id="20" name="形状11"/>
            <p:cNvSpPr txBox="1"/>
            <p:nvPr/>
          </p:nvSpPr>
          <p:spPr>
            <a:xfrm>
              <a:off x="935410" y="642666"/>
              <a:ext cx="365177" cy="364820"/>
            </a:xfrm>
            <a:custGeom>
              <a:gdLst>
                <a:gd name="connsiteX0" fmla="*/ 151891 w 365177"/>
                <a:gd name="connsiteY0" fmla="*/ 32 h 364820"/>
                <a:gd name="connsiteX1" fmla="*/ 248740 w 365177"/>
                <a:gd name="connsiteY1" fmla="*/ -756 h 364820"/>
                <a:gd name="connsiteX2" fmla="*/ 353011 w 365177"/>
                <a:gd name="connsiteY2" fmla="*/ 48944 h 364820"/>
                <a:gd name="connsiteX3" fmla="*/ 269106 w 365177"/>
                <a:gd name="connsiteY3" fmla="*/ 364679 h 364820"/>
                <a:gd name="connsiteX4" fmla="*/ 28978 w 365177"/>
                <a:gd name="connsiteY4" fmla="*/ 359904 h 364820"/>
                <a:gd name="connsiteX5" fmla="*/ -2887 w 365177"/>
                <a:gd name="connsiteY5" fmla="*/ 236722 h 364820"/>
                <a:gd name="connsiteX6" fmla="*/ 8981 w 365177"/>
                <a:gd name="connsiteY6" fmla="*/ 10125 h 3648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5177" h="364820">
                  <a:moveTo>
                    <a:pt x="151891" y="32"/>
                  </a:moveTo>
                  <a:cubicBezTo>
                    <a:pt x="248740" y="-756"/>
                    <a:pt x="358389" y="13114"/>
                    <a:pt x="358600" y="11724"/>
                  </a:cubicBezTo>
                  <a:cubicBezTo>
                    <a:pt x="353011" y="48944"/>
                    <a:pt x="351631" y="360088"/>
                    <a:pt x="365177" y="360531"/>
                  </a:cubicBezTo>
                  <a:cubicBezTo>
                    <a:pt x="269106" y="364679"/>
                    <a:pt x="187399" y="366633"/>
                    <a:pt x="93304" y="362632"/>
                  </a:cubicBezTo>
                  <a:cubicBezTo>
                    <a:pt x="28978" y="359904"/>
                    <a:pt x="6825" y="362319"/>
                    <a:pt x="2906" y="311678"/>
                  </a:cubicBezTo>
                  <a:cubicBezTo>
                    <a:pt x="-2887" y="236722"/>
                    <a:pt x="827" y="123569"/>
                    <a:pt x="6655" y="42547"/>
                  </a:cubicBezTo>
                  <a:cubicBezTo>
                    <a:pt x="8981" y="10125"/>
                    <a:pt x="76565" y="645"/>
                    <a:pt x="151891" y="32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1" name="形状12"/>
            <p:cNvSpPr txBox="1"/>
            <p:nvPr/>
          </p:nvSpPr>
          <p:spPr>
            <a:xfrm>
              <a:off x="939054" y="932335"/>
              <a:ext cx="351753" cy="25326"/>
            </a:xfrm>
            <a:custGeom>
              <a:gdLst>
                <a:gd name="connsiteX0" fmla="*/ 0 w 351753"/>
                <a:gd name="connsiteY0" fmla="*/ 25326 h 25326"/>
                <a:gd name="connsiteX1" fmla="*/ 0 w 351753"/>
                <a:gd name="connsiteY1" fmla="*/ -16795 h 253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51753" h="25326" fill="none">
                  <a:moveTo>
                    <a:pt x="0" y="25326"/>
                  </a:moveTo>
                  <a:cubicBezTo>
                    <a:pt x="0" y="-16795"/>
                    <a:pt x="257480" y="6873"/>
                    <a:pt x="351753" y="4597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2" name="形状13"/>
            <p:cNvSpPr txBox="1"/>
            <p:nvPr/>
          </p:nvSpPr>
          <p:spPr>
            <a:xfrm>
              <a:off x="977386" y="651534"/>
              <a:ext cx="19050" cy="281839"/>
            </a:xfrm>
            <a:custGeom>
              <a:gdLst>
                <a:gd name="connsiteX0" fmla="*/ 19050 w 19050"/>
                <a:gd name="connsiteY0" fmla="*/ 0 h 281839"/>
                <a:gd name="connsiteX1" fmla="*/ 19157 w 19050"/>
                <a:gd name="connsiteY1" fmla="*/ 89197 h 28183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9050" h="281839" fill="none">
                  <a:moveTo>
                    <a:pt x="19050" y="0"/>
                  </a:moveTo>
                  <a:cubicBezTo>
                    <a:pt x="19157" y="89197"/>
                    <a:pt x="-17638" y="188715"/>
                    <a:pt x="10766" y="281839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3" name="形状10"/>
            <p:cNvSpPr txBox="1"/>
            <p:nvPr/>
          </p:nvSpPr>
          <p:spPr>
            <a:xfrm>
              <a:off x="1008282" y="961893"/>
              <a:ext cx="79307" cy="96116"/>
            </a:xfrm>
            <a:custGeom>
              <a:gdLst>
                <a:gd name="connsiteX0" fmla="*/ 79307 w 79307"/>
                <a:gd name="connsiteY0" fmla="*/ 0 h 96116"/>
                <a:gd name="connsiteX1" fmla="*/ 72081 w 79307"/>
                <a:gd name="connsiteY1" fmla="*/ 30629 h 96116"/>
                <a:gd name="connsiteX2" fmla="*/ 66074 w 79307"/>
                <a:gd name="connsiteY2" fmla="*/ 79578 h 96116"/>
                <a:gd name="connsiteX3" fmla="*/ 25844 w 79307"/>
                <a:gd name="connsiteY3" fmla="*/ 72347 h 96116"/>
                <a:gd name="connsiteX4" fmla="*/ 3774 w 79307"/>
                <a:gd name="connsiteY4" fmla="*/ 61968 h 96116"/>
                <a:gd name="connsiteX5" fmla="*/ 25756 w 79307"/>
                <a:gd name="connsiteY5" fmla="*/ -1565 h 96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9307" h="96116">
                  <a:moveTo>
                    <a:pt x="79307" y="0"/>
                  </a:moveTo>
                  <a:cubicBezTo>
                    <a:pt x="72081" y="30629"/>
                    <a:pt x="77181" y="60892"/>
                    <a:pt x="78242" y="90947"/>
                  </a:cubicBezTo>
                  <a:cubicBezTo>
                    <a:pt x="66074" y="79578"/>
                    <a:pt x="50903" y="73744"/>
                    <a:pt x="42425" y="63447"/>
                  </a:cubicBezTo>
                  <a:cubicBezTo>
                    <a:pt x="25844" y="72347"/>
                    <a:pt x="16071" y="81550"/>
                    <a:pt x="0" y="96116"/>
                  </a:cubicBezTo>
                  <a:cubicBezTo>
                    <a:pt x="3774" y="61968"/>
                    <a:pt x="3598" y="20771"/>
                    <a:pt x="1461" y="4893"/>
                  </a:cubicBezTo>
                  <a:cubicBezTo>
                    <a:pt x="25756" y="-1565"/>
                    <a:pt x="53275" y="2976"/>
                    <a:pt x="79307" y="0"/>
                  </a:cubicBezTo>
                  <a:close/>
                </a:path>
              </a:pathLst>
            </a:custGeom>
            <a:solidFill>
              <a:srgbClr val="E7E4EA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4" name="形状9"/>
            <p:cNvSpPr txBox="1"/>
            <p:nvPr/>
          </p:nvSpPr>
          <p:spPr>
            <a:xfrm>
              <a:off x="1183173" y="722473"/>
              <a:ext cx="167250" cy="102381"/>
            </a:xfrm>
            <a:custGeom>
              <a:gdLst>
                <a:gd name="connsiteX0" fmla="*/ 140091 w 167250"/>
                <a:gd name="connsiteY0" fmla="*/ 16 h 102381"/>
                <a:gd name="connsiteX1" fmla="*/ 152504 w 167250"/>
                <a:gd name="connsiteY1" fmla="*/ -366 h 102381"/>
                <a:gd name="connsiteX2" fmla="*/ 172619 w 167250"/>
                <a:gd name="connsiteY2" fmla="*/ 54530 h 102381"/>
                <a:gd name="connsiteX3" fmla="*/ 74820 w 167250"/>
                <a:gd name="connsiteY3" fmla="*/ 86379 h 102381"/>
                <a:gd name="connsiteX4" fmla="*/ 1813 w 167250"/>
                <a:gd name="connsiteY4" fmla="*/ -13876 h 102381"/>
                <a:gd name="connsiteX5" fmla="*/ 92298 w 167250"/>
                <a:gd name="connsiteY5" fmla="*/ 20412 h 1023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250" h="102379">
                  <a:moveTo>
                    <a:pt x="140091" y="16"/>
                  </a:moveTo>
                  <a:cubicBezTo>
                    <a:pt x="152504" y="-366"/>
                    <a:pt x="162606" y="6136"/>
                    <a:pt x="166773" y="26238"/>
                  </a:cubicBezTo>
                  <a:cubicBezTo>
                    <a:pt x="172619" y="54530"/>
                    <a:pt x="123268" y="86397"/>
                    <a:pt x="101133" y="102381"/>
                  </a:cubicBezTo>
                  <a:cubicBezTo>
                    <a:pt x="74820" y="86379"/>
                    <a:pt x="-1304" y="60982"/>
                    <a:pt x="17" y="29277"/>
                  </a:cubicBezTo>
                  <a:cubicBezTo>
                    <a:pt x="1813" y="-13876"/>
                    <a:pt x="56630" y="3292"/>
                    <a:pt x="75560" y="28202"/>
                  </a:cubicBezTo>
                  <a:cubicBezTo>
                    <a:pt x="92298" y="20412"/>
                    <a:pt x="119403" y="653"/>
                    <a:pt x="140091" y="16"/>
                  </a:cubicBezTo>
                  <a:close/>
                </a:path>
              </a:pathLst>
            </a:custGeom>
            <a:solidFill>
              <a:srgbClr val="FEBF0F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pic>
          <p:nvPicPr>
            <p:cNvPr id="25" name="图片3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0"/>
              <a:ext cx="1140726" cy="99356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dur="30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fade">
                                      <p:cBhvr>
                                        <p:cTn id="7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1" title=""/>
          <p:cNvGrpSpPr/>
          <p:nvPr/>
        </p:nvGrpSpPr>
        <p:grpSpPr>
          <a:xfrm>
            <a:off x="-9540" y="14780"/>
            <a:ext cx="7454343" cy="6081382"/>
            <a:chExt cx="7454343" cy="6081382"/>
          </a:xfrm>
        </p:grpSpPr>
        <p:sp>
          <p:nvSpPr>
            <p:cNvPr id="3" name="形状4"/>
            <p:cNvSpPr txBox="1"/>
            <p:nvPr/>
          </p:nvSpPr>
          <p:spPr>
            <a:xfrm>
              <a:off x="3769828" y="747402"/>
              <a:ext cx="3684515" cy="3583948"/>
            </a:xfrm>
            <a:custGeom>
              <a:gdLst>
                <a:gd name="connsiteX0" fmla="*/ 1960708 w 3684515"/>
                <a:gd name="connsiteY0" fmla="*/ 1443 h 3583948"/>
                <a:gd name="connsiteX1" fmla="*/ 2685894 w 3684515"/>
                <a:gd name="connsiteY1" fmla="*/ 33050 h 3583948"/>
                <a:gd name="connsiteX2" fmla="*/ 3669678 w 3684515"/>
                <a:gd name="connsiteY2" fmla="*/ 3094902 h 3583948"/>
                <a:gd name="connsiteX3" fmla="*/ 1202589 w 3684515"/>
                <a:gd name="connsiteY3" fmla="*/ 3583948 h 3583948"/>
                <a:gd name="connsiteX4" fmla="*/ 631482 w 3684515"/>
                <a:gd name="connsiteY4" fmla="*/ 3383484 h 3583948"/>
                <a:gd name="connsiteX5" fmla="*/ -92897 w 3684515"/>
                <a:gd name="connsiteY5" fmla="*/ 792864 h 3583948"/>
                <a:gd name="connsiteX6" fmla="*/ 1865292 w 3684515"/>
                <a:gd name="connsiteY6" fmla="*/ -457 h 35839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84515" h="3583948">
                  <a:moveTo>
                    <a:pt x="1960708" y="1443"/>
                  </a:moveTo>
                  <a:cubicBezTo>
                    <a:pt x="2685894" y="33050"/>
                    <a:pt x="3698155" y="585242"/>
                    <a:pt x="3684376" y="1799594"/>
                  </a:cubicBezTo>
                  <a:cubicBezTo>
                    <a:pt x="3669678" y="3094902"/>
                    <a:pt x="3222453" y="3376874"/>
                    <a:pt x="2789924" y="3570730"/>
                  </a:cubicBezTo>
                  <a:lnTo>
                    <a:pt x="1202589" y="3583948"/>
                  </a:lnTo>
                  <a:cubicBezTo>
                    <a:pt x="631482" y="3383484"/>
                    <a:pt x="104471" y="3123540"/>
                    <a:pt x="5787" y="1958202"/>
                  </a:cubicBezTo>
                  <a:cubicBezTo>
                    <a:pt x="-92897" y="792864"/>
                    <a:pt x="1093407" y="41674"/>
                    <a:pt x="1819887" y="2021"/>
                  </a:cubicBezTo>
                  <a:cubicBezTo>
                    <a:pt x="1865292" y="-457"/>
                    <a:pt x="1912362" y="-664"/>
                    <a:pt x="1960708" y="1443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" name="形状5"/>
            <p:cNvSpPr txBox="1"/>
            <p:nvPr/>
          </p:nvSpPr>
          <p:spPr>
            <a:xfrm>
              <a:off x="4921583" y="5045094"/>
              <a:ext cx="1558522" cy="1036288"/>
            </a:xfrm>
            <a:custGeom>
              <a:gdLst>
                <a:gd name="connsiteX0" fmla="*/ 1415533 w 1558522"/>
                <a:gd name="connsiteY0" fmla="*/ 16 h 1036288"/>
                <a:gd name="connsiteX1" fmla="*/ 1452992 w 1558522"/>
                <a:gd name="connsiteY1" fmla="*/ 113 h 1036288"/>
                <a:gd name="connsiteX2" fmla="*/ 1492840 w 1558522"/>
                <a:gd name="connsiteY2" fmla="*/ 9482 h 1036288"/>
                <a:gd name="connsiteX3" fmla="*/ 1225991 w 1558522"/>
                <a:gd name="connsiteY3" fmla="*/ 1083168 h 1036288"/>
                <a:gd name="connsiteX4" fmla="*/ -24103 w 1558522"/>
                <a:gd name="connsiteY4" fmla="*/ 747172 h 1036288"/>
                <a:gd name="connsiteX5" fmla="*/ 141937 w 1558522"/>
                <a:gd name="connsiteY5" fmla="*/ 20685 h 10362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58522" h="1036288">
                  <a:moveTo>
                    <a:pt x="1415533" y="16"/>
                  </a:moveTo>
                  <a:cubicBezTo>
                    <a:pt x="1452992" y="113"/>
                    <a:pt x="1475161" y="659"/>
                    <a:pt x="1477125" y="1640"/>
                  </a:cubicBezTo>
                  <a:cubicBezTo>
                    <a:pt x="1492840" y="9482"/>
                    <a:pt x="1669278" y="781551"/>
                    <a:pt x="1447635" y="932360"/>
                  </a:cubicBezTo>
                  <a:cubicBezTo>
                    <a:pt x="1225991" y="1083168"/>
                    <a:pt x="142270" y="1065813"/>
                    <a:pt x="59084" y="906492"/>
                  </a:cubicBezTo>
                  <a:cubicBezTo>
                    <a:pt x="-24103" y="747172"/>
                    <a:pt x="-17744" y="125194"/>
                    <a:pt x="67419" y="69456"/>
                  </a:cubicBezTo>
                  <a:cubicBezTo>
                    <a:pt x="141937" y="20685"/>
                    <a:pt x="1153324" y="-663"/>
                    <a:pt x="1415533" y="16"/>
                  </a:cubicBezTo>
                  <a:close/>
                </a:path>
              </a:pathLst>
            </a:custGeom>
            <a:solidFill>
              <a:srgbClr val="FFEE00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5" name="形状6"/>
            <p:cNvSpPr txBox="1"/>
            <p:nvPr/>
          </p:nvSpPr>
          <p:spPr>
            <a:xfrm>
              <a:off x="5022454" y="4331352"/>
              <a:ext cx="63698" cy="713742"/>
            </a:xfrm>
            <a:custGeom>
              <a:gdLst>
                <a:gd name="connsiteX0" fmla="*/ 0 w 63698"/>
                <a:gd name="connsiteY0" fmla="*/ 713742 h 713742"/>
                <a:gd name="connsiteX1" fmla="*/ 31846 w 63698"/>
                <a:gd name="connsiteY1" fmla="*/ 555132 h 713742"/>
                <a:gd name="connsiteX2" fmla="*/ 63698 w 63698"/>
                <a:gd name="connsiteY2" fmla="*/ 158608 h 7137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698" h="713742" fill="none">
                  <a:moveTo>
                    <a:pt x="0" y="713742"/>
                  </a:moveTo>
                  <a:cubicBezTo>
                    <a:pt x="31846" y="555132"/>
                    <a:pt x="63698" y="396523"/>
                    <a:pt x="63698" y="277566"/>
                  </a:cubicBezTo>
                  <a:cubicBezTo>
                    <a:pt x="63698" y="158608"/>
                    <a:pt x="31846" y="79304"/>
                    <a:pt x="0" y="0"/>
                  </a:cubicBezTo>
                </a:path>
              </a:pathLst>
            </a:custGeom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6" name="形状7"/>
            <p:cNvSpPr txBox="1"/>
            <p:nvPr/>
          </p:nvSpPr>
          <p:spPr>
            <a:xfrm>
              <a:off x="5585857" y="4331352"/>
              <a:ext cx="63698" cy="713742"/>
            </a:xfrm>
            <a:custGeom>
              <a:gdLst>
                <a:gd name="connsiteX0" fmla="*/ 0 w 63698"/>
                <a:gd name="connsiteY0" fmla="*/ 713742 h 713742"/>
                <a:gd name="connsiteX1" fmla="*/ 31846 w 63698"/>
                <a:gd name="connsiteY1" fmla="*/ 555132 h 713742"/>
                <a:gd name="connsiteX2" fmla="*/ 63698 w 63698"/>
                <a:gd name="connsiteY2" fmla="*/ 158608 h 7137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698" h="713742" fill="none">
                  <a:moveTo>
                    <a:pt x="0" y="713742"/>
                  </a:moveTo>
                  <a:cubicBezTo>
                    <a:pt x="31846" y="555132"/>
                    <a:pt x="63698" y="396523"/>
                    <a:pt x="63698" y="277566"/>
                  </a:cubicBezTo>
                  <a:cubicBezTo>
                    <a:pt x="63698" y="158608"/>
                    <a:pt x="31846" y="79304"/>
                    <a:pt x="0" y="0"/>
                  </a:cubicBezTo>
                </a:path>
              </a:pathLst>
            </a:custGeom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7" name="形状8"/>
            <p:cNvSpPr txBox="1"/>
            <p:nvPr/>
          </p:nvSpPr>
          <p:spPr>
            <a:xfrm>
              <a:off x="6314623" y="4331352"/>
              <a:ext cx="63698" cy="713742"/>
            </a:xfrm>
            <a:custGeom>
              <a:gdLst>
                <a:gd name="connsiteX0" fmla="*/ 0 w 63698"/>
                <a:gd name="connsiteY0" fmla="*/ 713742 h 713742"/>
                <a:gd name="connsiteX1" fmla="*/ 31846 w 63698"/>
                <a:gd name="connsiteY1" fmla="*/ 555132 h 713742"/>
                <a:gd name="connsiteX2" fmla="*/ 63698 w 63698"/>
                <a:gd name="connsiteY2" fmla="*/ 158608 h 7137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698" h="713742" fill="none">
                  <a:moveTo>
                    <a:pt x="0" y="713742"/>
                  </a:moveTo>
                  <a:cubicBezTo>
                    <a:pt x="31846" y="555132"/>
                    <a:pt x="63698" y="396523"/>
                    <a:pt x="63698" y="277566"/>
                  </a:cubicBezTo>
                  <a:cubicBezTo>
                    <a:pt x="63698" y="158608"/>
                    <a:pt x="31846" y="79304"/>
                    <a:pt x="0" y="0"/>
                  </a:cubicBezTo>
                </a:path>
              </a:pathLst>
            </a:custGeom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8" name="形状9"/>
            <p:cNvSpPr txBox="1"/>
            <p:nvPr/>
          </p:nvSpPr>
          <p:spPr>
            <a:xfrm>
              <a:off x="4921583" y="4937183"/>
              <a:ext cx="1547460" cy="215824"/>
            </a:xfrm>
            <a:custGeom>
              <a:gdLst>
                <a:gd name="connsiteX0" fmla="*/ 1051954 w 1547460"/>
                <a:gd name="connsiteY0" fmla="*/ 28 h 215824"/>
                <a:gd name="connsiteX1" fmla="*/ 1186361 w 1547460"/>
                <a:gd name="connsiteY1" fmla="*/ 373 h 215824"/>
                <a:gd name="connsiteX2" fmla="*/ 1565391 w 1547460"/>
                <a:gd name="connsiteY2" fmla="*/ 41911 h 215824"/>
                <a:gd name="connsiteX3" fmla="*/ 1211522 w 1547460"/>
                <a:gd name="connsiteY3" fmla="*/ 225899 h 215824"/>
                <a:gd name="connsiteX4" fmla="*/ -80401 w 1547460"/>
                <a:gd name="connsiteY4" fmla="*/ 162241 h 215824"/>
                <a:gd name="connsiteX5" fmla="*/ 363773 w 1547460"/>
                <a:gd name="connsiteY5" fmla="*/ 14400 h 215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60" h="215824">
                  <a:moveTo>
                    <a:pt x="1051954" y="28"/>
                  </a:moveTo>
                  <a:cubicBezTo>
                    <a:pt x="1186361" y="373"/>
                    <a:pt x="1300769" y="4001"/>
                    <a:pt x="1363775" y="13027"/>
                  </a:cubicBezTo>
                  <a:cubicBezTo>
                    <a:pt x="1565391" y="41911"/>
                    <a:pt x="1625708" y="166533"/>
                    <a:pt x="1418615" y="196216"/>
                  </a:cubicBezTo>
                  <a:cubicBezTo>
                    <a:pt x="1211522" y="225899"/>
                    <a:pt x="322832" y="220008"/>
                    <a:pt x="121216" y="191124"/>
                  </a:cubicBezTo>
                  <a:cubicBezTo>
                    <a:pt x="-80401" y="162241"/>
                    <a:pt x="-16344" y="35301"/>
                    <a:pt x="208910" y="22915"/>
                  </a:cubicBezTo>
                  <a:cubicBezTo>
                    <a:pt x="363773" y="14400"/>
                    <a:pt x="756258" y="-732"/>
                    <a:pt x="1051954" y="2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9" name="形状27"/>
            <p:cNvSpPr txBox="1"/>
            <p:nvPr/>
          </p:nvSpPr>
          <p:spPr>
            <a:xfrm rot="1192981">
              <a:off x="0" y="0"/>
              <a:ext cx="1624568" cy="1724245"/>
            </a:xfrm>
            <a:custGeom>
              <a:gdLst>
                <a:gd name="connsiteX0" fmla="*/ 827538 w 1624568"/>
                <a:gd name="connsiteY0" fmla="*/ 163 h 1724245"/>
                <a:gd name="connsiteX1" fmla="*/ 1428813 w 1624568"/>
                <a:gd name="connsiteY1" fmla="*/ 11190 h 1724245"/>
                <a:gd name="connsiteX2" fmla="*/ 1643952 w 1624568"/>
                <a:gd name="connsiteY2" fmla="*/ 1191672 h 1724245"/>
                <a:gd name="connsiteX3" fmla="*/ 264879 w 1624568"/>
                <a:gd name="connsiteY3" fmla="*/ 1671603 h 1724245"/>
                <a:gd name="connsiteX4" fmla="*/ -5417 w 1624568"/>
                <a:gd name="connsiteY4" fmla="*/ 540754 h 1724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24568" h="1724245">
                  <a:moveTo>
                    <a:pt x="827538" y="163"/>
                  </a:moveTo>
                  <a:cubicBezTo>
                    <a:pt x="1428813" y="11190"/>
                    <a:pt x="1652141" y="512446"/>
                    <a:pt x="1621886" y="893798"/>
                  </a:cubicBezTo>
                  <a:cubicBezTo>
                    <a:pt x="1643952" y="1191672"/>
                    <a:pt x="1456403" y="1770891"/>
                    <a:pt x="860642" y="1721247"/>
                  </a:cubicBezTo>
                  <a:cubicBezTo>
                    <a:pt x="264879" y="1671603"/>
                    <a:pt x="5609" y="1114449"/>
                    <a:pt x="96" y="827602"/>
                  </a:cubicBezTo>
                  <a:cubicBezTo>
                    <a:pt x="-5417" y="540754"/>
                    <a:pt x="226262" y="-10864"/>
                    <a:pt x="827538" y="163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2857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0" name="形状28"/>
            <p:cNvSpPr txBox="1"/>
            <p:nvPr/>
          </p:nvSpPr>
          <p:spPr>
            <a:xfrm rot="1192981">
              <a:off x="158197" y="238242"/>
              <a:ext cx="576805" cy="939479"/>
            </a:xfrm>
            <a:custGeom>
              <a:gdLst>
                <a:gd name="connsiteX0" fmla="*/ 50471 w 576805"/>
                <a:gd name="connsiteY0" fmla="*/ 0 h 939479"/>
                <a:gd name="connsiteX1" fmla="*/ 125342 w 576805"/>
                <a:gd name="connsiteY1" fmla="*/ 75619 h 939479"/>
                <a:gd name="connsiteX2" fmla="*/ 335146 w 576805"/>
                <a:gd name="connsiteY2" fmla="*/ 190992 h 939479"/>
                <a:gd name="connsiteX3" fmla="*/ 506280 w 576805"/>
                <a:gd name="connsiteY3" fmla="*/ 159017 h 939479"/>
                <a:gd name="connsiteX4" fmla="*/ 553177 w 576805"/>
                <a:gd name="connsiteY4" fmla="*/ 466679 h 939479"/>
                <a:gd name="connsiteX5" fmla="*/ 307995 w 576805"/>
                <a:gd name="connsiteY5" fmla="*/ 504705 h 939479"/>
                <a:gd name="connsiteX6" fmla="*/ 426472 w 576805"/>
                <a:gd name="connsiteY6" fmla="*/ 708661 h 939479"/>
                <a:gd name="connsiteX7" fmla="*/ 274261 w 576805"/>
                <a:gd name="connsiteY7" fmla="*/ 688783 h 939479"/>
                <a:gd name="connsiteX8" fmla="*/ 206173 w 576805"/>
                <a:gd name="connsiteY8" fmla="*/ 615744 h 939479"/>
                <a:gd name="connsiteX9" fmla="*/ 106613 w 576805"/>
                <a:gd name="connsiteY9" fmla="*/ 841826 h 9394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6805" h="939480" fill="none">
                  <a:moveTo>
                    <a:pt x="50471" y="0"/>
                  </a:moveTo>
                  <a:cubicBezTo>
                    <a:pt x="125342" y="75619"/>
                    <a:pt x="200214" y="151238"/>
                    <a:pt x="267680" y="171115"/>
                  </a:cubicBezTo>
                  <a:cubicBezTo>
                    <a:pt x="335146" y="190992"/>
                    <a:pt x="404257" y="79508"/>
                    <a:pt x="455268" y="119263"/>
                  </a:cubicBezTo>
                  <a:cubicBezTo>
                    <a:pt x="506280" y="159017"/>
                    <a:pt x="594316" y="352602"/>
                    <a:pt x="573746" y="409640"/>
                  </a:cubicBezTo>
                  <a:cubicBezTo>
                    <a:pt x="553177" y="466679"/>
                    <a:pt x="355715" y="418283"/>
                    <a:pt x="331855" y="461494"/>
                  </a:cubicBezTo>
                  <a:cubicBezTo>
                    <a:pt x="307995" y="504705"/>
                    <a:pt x="434700" y="629153"/>
                    <a:pt x="430586" y="668907"/>
                  </a:cubicBezTo>
                  <a:cubicBezTo>
                    <a:pt x="426472" y="708661"/>
                    <a:pt x="340082" y="711253"/>
                    <a:pt x="307172" y="700018"/>
                  </a:cubicBezTo>
                  <a:cubicBezTo>
                    <a:pt x="274261" y="688783"/>
                    <a:pt x="260074" y="587251"/>
                    <a:pt x="233123" y="601498"/>
                  </a:cubicBezTo>
                  <a:cubicBezTo>
                    <a:pt x="206173" y="615744"/>
                    <a:pt x="184322" y="729165"/>
                    <a:pt x="145468" y="785495"/>
                  </a:cubicBezTo>
                  <a:cubicBezTo>
                    <a:pt x="106613" y="841826"/>
                    <a:pt x="57181" y="922627"/>
                    <a:pt x="0" y="939479"/>
                  </a:cubicBezTo>
                </a:path>
              </a:pathLst>
            </a:custGeom>
            <a:ln w="2857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1" name="形状29"/>
            <p:cNvSpPr txBox="1"/>
            <p:nvPr/>
          </p:nvSpPr>
          <p:spPr>
            <a:xfrm rot="1192981">
              <a:off x="454289" y="1084719"/>
              <a:ext cx="125985" cy="155841"/>
            </a:xfrm>
            <a:custGeom>
              <a:gdLst>
                <a:gd name="connsiteX0" fmla="*/ 59774 w 125985"/>
                <a:gd name="connsiteY0" fmla="*/ 63 h 155841"/>
                <a:gd name="connsiteX1" fmla="*/ 87630 w 125985"/>
                <a:gd name="connsiteY1" fmla="*/ 790 h 155841"/>
                <a:gd name="connsiteX2" fmla="*/ 121057 w 125985"/>
                <a:gd name="connsiteY2" fmla="*/ 49962 h 155841"/>
                <a:gd name="connsiteX3" fmla="*/ 16416 w 125985"/>
                <a:gd name="connsiteY3" fmla="*/ 162354 h 155841"/>
                <a:gd name="connsiteX4" fmla="*/ 3820 w 125985"/>
                <a:gd name="connsiteY4" fmla="*/ 4907 h 1558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985" h="155841">
                  <a:moveTo>
                    <a:pt x="59774" y="63"/>
                  </a:moveTo>
                  <a:cubicBezTo>
                    <a:pt x="87630" y="790"/>
                    <a:pt x="115244" y="7815"/>
                    <a:pt x="117181" y="21864"/>
                  </a:cubicBezTo>
                  <a:cubicBezTo>
                    <a:pt x="121057" y="49962"/>
                    <a:pt x="148188" y="148791"/>
                    <a:pt x="82302" y="155573"/>
                  </a:cubicBezTo>
                  <a:cubicBezTo>
                    <a:pt x="16416" y="162354"/>
                    <a:pt x="-4899" y="38335"/>
                    <a:pt x="914" y="16050"/>
                  </a:cubicBezTo>
                  <a:cubicBezTo>
                    <a:pt x="3820" y="4907"/>
                    <a:pt x="31918" y="-664"/>
                    <a:pt x="59774" y="63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2857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2" name="形状30"/>
            <p:cNvSpPr txBox="1"/>
            <p:nvPr/>
          </p:nvSpPr>
          <p:spPr>
            <a:xfrm rot="1192981">
              <a:off x="961653" y="317311"/>
              <a:ext cx="647284" cy="1168627"/>
            </a:xfrm>
            <a:custGeom>
              <a:gdLst>
                <a:gd name="connsiteX0" fmla="*/ 408934 w 647284"/>
                <a:gd name="connsiteY0" fmla="*/ 0 h 1168627"/>
                <a:gd name="connsiteX1" fmla="*/ 323670 w 647284"/>
                <a:gd name="connsiteY1" fmla="*/ 64432 h 1168627"/>
                <a:gd name="connsiteX2" fmla="*/ 114386 w 647284"/>
                <a:gd name="connsiteY2" fmla="*/ 185061 h 1168627"/>
                <a:gd name="connsiteX3" fmla="*/ 7808 w 647284"/>
                <a:gd name="connsiteY3" fmla="*/ 181186 h 1168627"/>
                <a:gd name="connsiteX4" fmla="*/ 1994 w 647284"/>
                <a:gd name="connsiteY4" fmla="*/ 298423 h 1168627"/>
                <a:gd name="connsiteX5" fmla="*/ 86288 w 647284"/>
                <a:gd name="connsiteY5" fmla="*/ 647230 h 1168627"/>
                <a:gd name="connsiteX6" fmla="*/ 338203 w 647284"/>
                <a:gd name="connsiteY6" fmla="*/ 788690 h 1168627"/>
                <a:gd name="connsiteX7" fmla="*/ 280069 w 647284"/>
                <a:gd name="connsiteY7" fmla="*/ 956311 h 1168627"/>
                <a:gd name="connsiteX8" fmla="*/ 331421 w 647284"/>
                <a:gd name="connsiteY8" fmla="*/ 1108431 h 1168627"/>
                <a:gd name="connsiteX9" fmla="*/ 310105 w 647284"/>
                <a:gd name="connsiteY9" fmla="*/ 1171409 h 1168627"/>
                <a:gd name="connsiteX10" fmla="*/ 419592 w 647284"/>
                <a:gd name="connsiteY10" fmla="*/ 1039638 h 1168627"/>
                <a:gd name="connsiteX11" fmla="*/ 449627 w 647284"/>
                <a:gd name="connsiteY11" fmla="*/ 871048 h 1168627"/>
                <a:gd name="connsiteX12" fmla="*/ 537798 w 647284"/>
                <a:gd name="connsiteY12" fmla="*/ 765438 h 11686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47284" h="1168627" fill="none">
                  <a:moveTo>
                    <a:pt x="408934" y="0"/>
                  </a:moveTo>
                  <a:cubicBezTo>
                    <a:pt x="323670" y="64432"/>
                    <a:pt x="238406" y="128865"/>
                    <a:pt x="176396" y="156963"/>
                  </a:cubicBezTo>
                  <a:cubicBezTo>
                    <a:pt x="114386" y="185061"/>
                    <a:pt x="65941" y="155994"/>
                    <a:pt x="36874" y="168590"/>
                  </a:cubicBezTo>
                  <a:cubicBezTo>
                    <a:pt x="7808" y="181186"/>
                    <a:pt x="1994" y="166653"/>
                    <a:pt x="1994" y="232538"/>
                  </a:cubicBezTo>
                  <a:cubicBezTo>
                    <a:pt x="1994" y="298423"/>
                    <a:pt x="-12540" y="480578"/>
                    <a:pt x="36874" y="563904"/>
                  </a:cubicBezTo>
                  <a:cubicBezTo>
                    <a:pt x="86288" y="647230"/>
                    <a:pt x="258754" y="676298"/>
                    <a:pt x="298479" y="732494"/>
                  </a:cubicBezTo>
                  <a:cubicBezTo>
                    <a:pt x="338203" y="788690"/>
                    <a:pt x="270381" y="845856"/>
                    <a:pt x="275225" y="901084"/>
                  </a:cubicBezTo>
                  <a:cubicBezTo>
                    <a:pt x="280069" y="956311"/>
                    <a:pt x="323670" y="1019291"/>
                    <a:pt x="327545" y="1063861"/>
                  </a:cubicBezTo>
                  <a:cubicBezTo>
                    <a:pt x="331421" y="1108431"/>
                    <a:pt x="286852" y="1165596"/>
                    <a:pt x="298479" y="1168502"/>
                  </a:cubicBezTo>
                  <a:cubicBezTo>
                    <a:pt x="310105" y="1171409"/>
                    <a:pt x="375022" y="1122963"/>
                    <a:pt x="397307" y="1081301"/>
                  </a:cubicBezTo>
                  <a:cubicBezTo>
                    <a:pt x="419592" y="1039638"/>
                    <a:pt x="414748" y="966001"/>
                    <a:pt x="432188" y="918524"/>
                  </a:cubicBezTo>
                  <a:cubicBezTo>
                    <a:pt x="449627" y="871048"/>
                    <a:pt x="466099" y="827447"/>
                    <a:pt x="501948" y="796442"/>
                  </a:cubicBezTo>
                  <a:cubicBezTo>
                    <a:pt x="537798" y="765438"/>
                    <a:pt x="592540" y="748965"/>
                    <a:pt x="647284" y="732494"/>
                  </a:cubicBezTo>
                </a:path>
              </a:pathLst>
            </a:custGeom>
            <a:ln w="2857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3" name="形状31"/>
            <p:cNvSpPr txBox="1"/>
            <p:nvPr/>
          </p:nvSpPr>
          <p:spPr>
            <a:xfrm rot="1192981">
              <a:off x="1257379" y="1356069"/>
              <a:ext cx="122081" cy="232538"/>
            </a:xfrm>
            <a:custGeom>
              <a:gdLst>
                <a:gd name="connsiteX0" fmla="*/ 122081 w 122081"/>
                <a:gd name="connsiteY0" fmla="*/ 0 h 232538"/>
                <a:gd name="connsiteX1" fmla="*/ 100281 w 122081"/>
                <a:gd name="connsiteY1" fmla="*/ 0 h 232538"/>
                <a:gd name="connsiteX2" fmla="*/ 37787 w 122081"/>
                <a:gd name="connsiteY2" fmla="*/ 46508 h 232538"/>
                <a:gd name="connsiteX3" fmla="*/ 0 w 122081"/>
                <a:gd name="connsiteY3" fmla="*/ 174403 h 23253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2081" h="232533" fill="none">
                  <a:moveTo>
                    <a:pt x="122081" y="0"/>
                  </a:moveTo>
                  <a:cubicBezTo>
                    <a:pt x="100281" y="0"/>
                    <a:pt x="78481" y="0"/>
                    <a:pt x="58134" y="23254"/>
                  </a:cubicBezTo>
                  <a:cubicBezTo>
                    <a:pt x="37787" y="46508"/>
                    <a:pt x="0" y="104642"/>
                    <a:pt x="0" y="139522"/>
                  </a:cubicBezTo>
                  <a:cubicBezTo>
                    <a:pt x="0" y="174403"/>
                    <a:pt x="29067" y="203470"/>
                    <a:pt x="58134" y="232538"/>
                  </a:cubicBezTo>
                </a:path>
              </a:pathLst>
            </a:custGeom>
            <a:ln w="2857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4" name="形状10"/>
            <p:cNvSpPr txBox="1"/>
            <p:nvPr/>
          </p:nvSpPr>
          <p:spPr>
            <a:xfrm rot="21472507">
              <a:off x="5957690" y="2593972"/>
              <a:ext cx="442348" cy="210702"/>
            </a:xfrm>
            <a:custGeom>
              <a:gdLst>
                <a:gd name="connsiteX0" fmla="*/ 0 w 442348"/>
                <a:gd name="connsiteY0" fmla="*/ 210702 h 210702"/>
                <a:gd name="connsiteX1" fmla="*/ 64876 w 442348"/>
                <a:gd name="connsiteY1" fmla="*/ 174198 h 210702"/>
                <a:gd name="connsiteX2" fmla="*/ 277202 w 442348"/>
                <a:gd name="connsiteY2" fmla="*/ 67461 h 21070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42348" h="210702" fill="none">
                  <a:moveTo>
                    <a:pt x="0" y="210702"/>
                  </a:moveTo>
                  <a:cubicBezTo>
                    <a:pt x="64876" y="174198"/>
                    <a:pt x="129756" y="137696"/>
                    <a:pt x="203479" y="102579"/>
                  </a:cubicBezTo>
                  <a:cubicBezTo>
                    <a:pt x="277202" y="67461"/>
                    <a:pt x="359775" y="33730"/>
                    <a:pt x="442348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5" name="形状11"/>
            <p:cNvSpPr txBox="1"/>
            <p:nvPr/>
          </p:nvSpPr>
          <p:spPr>
            <a:xfrm rot="21472507">
              <a:off x="5777729" y="2168453"/>
              <a:ext cx="565505" cy="300801"/>
            </a:xfrm>
            <a:custGeom>
              <a:gdLst>
                <a:gd name="connsiteX0" fmla="*/ 0 w 565505"/>
                <a:gd name="connsiteY0" fmla="*/ 300801 h 300801"/>
                <a:gd name="connsiteX1" fmla="*/ 82939 w 565505"/>
                <a:gd name="connsiteY1" fmla="*/ 248688 h 300801"/>
                <a:gd name="connsiteX2" fmla="*/ 354380 w 565505"/>
                <a:gd name="connsiteY2" fmla="*/ 96309 h 3008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5505" h="300801" fill="none">
                  <a:moveTo>
                    <a:pt x="0" y="300801"/>
                  </a:moveTo>
                  <a:cubicBezTo>
                    <a:pt x="82939" y="248688"/>
                    <a:pt x="165882" y="196577"/>
                    <a:pt x="260131" y="146443"/>
                  </a:cubicBezTo>
                  <a:cubicBezTo>
                    <a:pt x="354380" y="96309"/>
                    <a:pt x="459943" y="48154"/>
                    <a:pt x="565505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6" name="形状12"/>
            <p:cNvSpPr txBox="1"/>
            <p:nvPr/>
          </p:nvSpPr>
          <p:spPr>
            <a:xfrm rot="21472507">
              <a:off x="4907095" y="2010155"/>
              <a:ext cx="287898" cy="139777"/>
            </a:xfrm>
            <a:custGeom>
              <a:gdLst>
                <a:gd name="connsiteX0" fmla="*/ 0 w 287898"/>
                <a:gd name="connsiteY0" fmla="*/ 139777 h 139777"/>
                <a:gd name="connsiteX1" fmla="*/ 42224 w 287898"/>
                <a:gd name="connsiteY1" fmla="*/ 115561 h 139777"/>
                <a:gd name="connsiteX2" fmla="*/ 180414 w 287898"/>
                <a:gd name="connsiteY2" fmla="*/ 44753 h 13977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7898" h="139777" fill="none">
                  <a:moveTo>
                    <a:pt x="0" y="139777"/>
                  </a:moveTo>
                  <a:cubicBezTo>
                    <a:pt x="42224" y="115561"/>
                    <a:pt x="84450" y="91346"/>
                    <a:pt x="132432" y="68050"/>
                  </a:cubicBezTo>
                  <a:cubicBezTo>
                    <a:pt x="180414" y="44753"/>
                    <a:pt x="234156" y="22376"/>
                    <a:pt x="287898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7" name="形状13"/>
            <p:cNvSpPr txBox="1"/>
            <p:nvPr/>
          </p:nvSpPr>
          <p:spPr>
            <a:xfrm rot="21472507">
              <a:off x="5986227" y="2461221"/>
              <a:ext cx="414210" cy="244281"/>
            </a:xfrm>
            <a:custGeom>
              <a:gdLst>
                <a:gd name="connsiteX0" fmla="*/ 0 w 414210"/>
                <a:gd name="connsiteY0" fmla="*/ 244281 h 244281"/>
                <a:gd name="connsiteX1" fmla="*/ 60750 w 414210"/>
                <a:gd name="connsiteY1" fmla="*/ 201960 h 244281"/>
                <a:gd name="connsiteX2" fmla="*/ 259569 w 414210"/>
                <a:gd name="connsiteY2" fmla="*/ 78213 h 2442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14209" h="244281" fill="none">
                  <a:moveTo>
                    <a:pt x="0" y="244281"/>
                  </a:moveTo>
                  <a:cubicBezTo>
                    <a:pt x="60750" y="201960"/>
                    <a:pt x="121502" y="159640"/>
                    <a:pt x="190536" y="118927"/>
                  </a:cubicBezTo>
                  <a:cubicBezTo>
                    <a:pt x="259569" y="78213"/>
                    <a:pt x="336889" y="39106"/>
                    <a:pt x="414210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8" name="形状14"/>
            <p:cNvSpPr txBox="1"/>
            <p:nvPr/>
          </p:nvSpPr>
          <p:spPr>
            <a:xfrm rot="21472507">
              <a:off x="4805613" y="2267358"/>
              <a:ext cx="682330" cy="375749"/>
            </a:xfrm>
            <a:custGeom>
              <a:gdLst>
                <a:gd name="connsiteX0" fmla="*/ 0 w 682330"/>
                <a:gd name="connsiteY0" fmla="*/ 375749 h 375749"/>
                <a:gd name="connsiteX1" fmla="*/ 100073 w 682330"/>
                <a:gd name="connsiteY1" fmla="*/ 310651 h 375749"/>
                <a:gd name="connsiteX2" fmla="*/ 427589 w 682330"/>
                <a:gd name="connsiteY2" fmla="*/ 120305 h 37574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82330" h="375749" fill="none">
                  <a:moveTo>
                    <a:pt x="0" y="375749"/>
                  </a:moveTo>
                  <a:cubicBezTo>
                    <a:pt x="100073" y="310651"/>
                    <a:pt x="200151" y="245556"/>
                    <a:pt x="313870" y="182930"/>
                  </a:cubicBezTo>
                  <a:cubicBezTo>
                    <a:pt x="427589" y="120305"/>
                    <a:pt x="554960" y="60152"/>
                    <a:pt x="682330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9" name="形状15"/>
            <p:cNvSpPr txBox="1"/>
            <p:nvPr/>
          </p:nvSpPr>
          <p:spPr>
            <a:xfrm rot="21472507">
              <a:off x="5913147" y="2347014"/>
              <a:ext cx="513065" cy="261793"/>
            </a:xfrm>
            <a:custGeom>
              <a:gdLst>
                <a:gd name="connsiteX0" fmla="*/ 0 w 513065"/>
                <a:gd name="connsiteY0" fmla="*/ 261793 h 261793"/>
                <a:gd name="connsiteX1" fmla="*/ 75248 w 513065"/>
                <a:gd name="connsiteY1" fmla="*/ 216438 h 261793"/>
                <a:gd name="connsiteX2" fmla="*/ 321518 w 513065"/>
                <a:gd name="connsiteY2" fmla="*/ 83819 h 2617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13065" h="261793" fill="none">
                  <a:moveTo>
                    <a:pt x="0" y="261793"/>
                  </a:moveTo>
                  <a:cubicBezTo>
                    <a:pt x="75248" y="216438"/>
                    <a:pt x="150500" y="171084"/>
                    <a:pt x="236009" y="127452"/>
                  </a:cubicBezTo>
                  <a:cubicBezTo>
                    <a:pt x="321518" y="83819"/>
                    <a:pt x="417291" y="41909"/>
                    <a:pt x="513065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0" name="形状16"/>
            <p:cNvSpPr txBox="1"/>
            <p:nvPr/>
          </p:nvSpPr>
          <p:spPr>
            <a:xfrm rot="21472507">
              <a:off x="5873465" y="2259198"/>
              <a:ext cx="499860" cy="244395"/>
            </a:xfrm>
            <a:custGeom>
              <a:gdLst>
                <a:gd name="connsiteX0" fmla="*/ 0 w 499860"/>
                <a:gd name="connsiteY0" fmla="*/ 244395 h 244395"/>
                <a:gd name="connsiteX1" fmla="*/ 73311 w 499860"/>
                <a:gd name="connsiteY1" fmla="*/ 202055 h 244395"/>
                <a:gd name="connsiteX2" fmla="*/ 313243 w 499860"/>
                <a:gd name="connsiteY2" fmla="*/ 78249 h 2443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99860" h="244395" fill="none">
                  <a:moveTo>
                    <a:pt x="0" y="244395"/>
                  </a:moveTo>
                  <a:cubicBezTo>
                    <a:pt x="73311" y="202055"/>
                    <a:pt x="146626" y="159715"/>
                    <a:pt x="229935" y="118982"/>
                  </a:cubicBezTo>
                  <a:cubicBezTo>
                    <a:pt x="313243" y="78249"/>
                    <a:pt x="406551" y="39124"/>
                    <a:pt x="499860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1" name="形状17"/>
            <p:cNvSpPr txBox="1"/>
            <p:nvPr/>
          </p:nvSpPr>
          <p:spPr>
            <a:xfrm rot="21472507">
              <a:off x="5865388" y="2121238"/>
              <a:ext cx="388657" cy="202371"/>
            </a:xfrm>
            <a:custGeom>
              <a:gdLst>
                <a:gd name="connsiteX0" fmla="*/ 0 w 388657"/>
                <a:gd name="connsiteY0" fmla="*/ 202371 h 202371"/>
                <a:gd name="connsiteX1" fmla="*/ 57002 w 388657"/>
                <a:gd name="connsiteY1" fmla="*/ 167311 h 202371"/>
                <a:gd name="connsiteX2" fmla="*/ 243556 w 388657"/>
                <a:gd name="connsiteY2" fmla="*/ 64794 h 2023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8657" h="202371" fill="none">
                  <a:moveTo>
                    <a:pt x="0" y="202371"/>
                  </a:moveTo>
                  <a:cubicBezTo>
                    <a:pt x="57002" y="167311"/>
                    <a:pt x="114006" y="132252"/>
                    <a:pt x="178781" y="98523"/>
                  </a:cubicBezTo>
                  <a:cubicBezTo>
                    <a:pt x="243556" y="64794"/>
                    <a:pt x="316106" y="32397"/>
                    <a:pt x="388657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2" name="形状18"/>
            <p:cNvSpPr txBox="1"/>
            <p:nvPr/>
          </p:nvSpPr>
          <p:spPr>
            <a:xfrm rot="21472507">
              <a:off x="5343537" y="2327119"/>
              <a:ext cx="187501" cy="71527"/>
            </a:xfrm>
            <a:custGeom>
              <a:gdLst>
                <a:gd name="connsiteX0" fmla="*/ 0 w 187501"/>
                <a:gd name="connsiteY0" fmla="*/ 71527 h 71527"/>
                <a:gd name="connsiteX1" fmla="*/ 27500 w 187501"/>
                <a:gd name="connsiteY1" fmla="*/ 59135 h 71527"/>
                <a:gd name="connsiteX2" fmla="*/ 117499 w 187501"/>
                <a:gd name="connsiteY2" fmla="*/ 22901 h 715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7501" h="71527" fill="none">
                  <a:moveTo>
                    <a:pt x="0" y="71527"/>
                  </a:moveTo>
                  <a:cubicBezTo>
                    <a:pt x="27500" y="59135"/>
                    <a:pt x="55000" y="46744"/>
                    <a:pt x="86250" y="34822"/>
                  </a:cubicBezTo>
                  <a:cubicBezTo>
                    <a:pt x="117499" y="22901"/>
                    <a:pt x="152500" y="11450"/>
                    <a:pt x="187501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3" name="形状19"/>
            <p:cNvSpPr txBox="1"/>
            <p:nvPr/>
          </p:nvSpPr>
          <p:spPr>
            <a:xfrm rot="21472507">
              <a:off x="4852266" y="2148175"/>
              <a:ext cx="480305" cy="246889"/>
            </a:xfrm>
            <a:custGeom>
              <a:gdLst>
                <a:gd name="connsiteX0" fmla="*/ 0 w 480305"/>
                <a:gd name="connsiteY0" fmla="*/ 246889 h 246889"/>
                <a:gd name="connsiteX1" fmla="*/ 70443 w 480305"/>
                <a:gd name="connsiteY1" fmla="*/ 204117 h 246889"/>
                <a:gd name="connsiteX2" fmla="*/ 300989 w 480305"/>
                <a:gd name="connsiteY2" fmla="*/ 79048 h 24688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80305" h="246889" fill="none">
                  <a:moveTo>
                    <a:pt x="0" y="246889"/>
                  </a:moveTo>
                  <a:cubicBezTo>
                    <a:pt x="70443" y="204117"/>
                    <a:pt x="140890" y="161345"/>
                    <a:pt x="220939" y="120196"/>
                  </a:cubicBezTo>
                  <a:cubicBezTo>
                    <a:pt x="300989" y="79048"/>
                    <a:pt x="390647" y="39523"/>
                    <a:pt x="480305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4" name="形状20"/>
            <p:cNvSpPr txBox="1"/>
            <p:nvPr/>
          </p:nvSpPr>
          <p:spPr>
            <a:xfrm rot="21472507">
              <a:off x="5920633" y="2688938"/>
              <a:ext cx="485640" cy="233834"/>
            </a:xfrm>
            <a:custGeom>
              <a:gdLst>
                <a:gd name="connsiteX0" fmla="*/ 0 w 485640"/>
                <a:gd name="connsiteY0" fmla="*/ 233834 h 233834"/>
                <a:gd name="connsiteX1" fmla="*/ 71226 w 485640"/>
                <a:gd name="connsiteY1" fmla="*/ 193323 h 233834"/>
                <a:gd name="connsiteX2" fmla="*/ 304332 w 485640"/>
                <a:gd name="connsiteY2" fmla="*/ 74868 h 2338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85640" h="233834" fill="none">
                  <a:moveTo>
                    <a:pt x="0" y="233834"/>
                  </a:moveTo>
                  <a:cubicBezTo>
                    <a:pt x="71226" y="193323"/>
                    <a:pt x="142455" y="152813"/>
                    <a:pt x="223394" y="113840"/>
                  </a:cubicBezTo>
                  <a:cubicBezTo>
                    <a:pt x="304332" y="74868"/>
                    <a:pt x="394986" y="37433"/>
                    <a:pt x="485640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5" name="形状21"/>
            <p:cNvSpPr txBox="1"/>
            <p:nvPr/>
          </p:nvSpPr>
          <p:spPr>
            <a:xfrm rot="21472507">
              <a:off x="5866916" y="2968637"/>
              <a:ext cx="157724" cy="96467"/>
            </a:xfrm>
            <a:custGeom>
              <a:gdLst>
                <a:gd name="connsiteX0" fmla="*/ 0 w 157724"/>
                <a:gd name="connsiteY0" fmla="*/ 96467 h 96467"/>
                <a:gd name="connsiteX1" fmla="*/ 23132 w 157724"/>
                <a:gd name="connsiteY1" fmla="*/ 79755 h 96467"/>
                <a:gd name="connsiteX2" fmla="*/ 98840 w 157724"/>
                <a:gd name="connsiteY2" fmla="*/ 30886 h 964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7724" h="96467" fill="none">
                  <a:moveTo>
                    <a:pt x="0" y="96467"/>
                  </a:moveTo>
                  <a:cubicBezTo>
                    <a:pt x="23132" y="79755"/>
                    <a:pt x="46266" y="63042"/>
                    <a:pt x="72553" y="46964"/>
                  </a:cubicBezTo>
                  <a:cubicBezTo>
                    <a:pt x="98840" y="30886"/>
                    <a:pt x="128282" y="15443"/>
                    <a:pt x="157724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6" name="形状22"/>
            <p:cNvSpPr txBox="1"/>
            <p:nvPr/>
          </p:nvSpPr>
          <p:spPr>
            <a:xfrm rot="21472507">
              <a:off x="5842238" y="2141374"/>
              <a:ext cx="180515" cy="127340"/>
            </a:xfrm>
            <a:custGeom>
              <a:gdLst>
                <a:gd name="connsiteX0" fmla="*/ 0 w 180515"/>
                <a:gd name="connsiteY0" fmla="*/ 127340 h 127340"/>
                <a:gd name="connsiteX1" fmla="*/ 26475 w 180515"/>
                <a:gd name="connsiteY1" fmla="*/ 105279 h 127340"/>
                <a:gd name="connsiteX2" fmla="*/ 113122 w 180515"/>
                <a:gd name="connsiteY2" fmla="*/ 40771 h 1273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0515" h="127340" fill="none">
                  <a:moveTo>
                    <a:pt x="0" y="127340"/>
                  </a:moveTo>
                  <a:cubicBezTo>
                    <a:pt x="26475" y="105279"/>
                    <a:pt x="52951" y="83218"/>
                    <a:pt x="83036" y="61995"/>
                  </a:cubicBezTo>
                  <a:cubicBezTo>
                    <a:pt x="113122" y="40771"/>
                    <a:pt x="146818" y="20385"/>
                    <a:pt x="180515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7" name="形状23"/>
            <p:cNvSpPr txBox="1"/>
            <p:nvPr/>
          </p:nvSpPr>
          <p:spPr>
            <a:xfrm rot="21472507">
              <a:off x="4851733" y="2076185"/>
              <a:ext cx="378954" cy="197999"/>
            </a:xfrm>
            <a:custGeom>
              <a:gdLst>
                <a:gd name="connsiteX0" fmla="*/ 0 w 378954"/>
                <a:gd name="connsiteY0" fmla="*/ 197999 h 197999"/>
                <a:gd name="connsiteX1" fmla="*/ 55579 w 378954"/>
                <a:gd name="connsiteY1" fmla="*/ 163696 h 197999"/>
                <a:gd name="connsiteX2" fmla="*/ 237476 w 378954"/>
                <a:gd name="connsiteY2" fmla="*/ 63394 h 1979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8954" h="197999" fill="none">
                  <a:moveTo>
                    <a:pt x="0" y="197999"/>
                  </a:moveTo>
                  <a:cubicBezTo>
                    <a:pt x="55579" y="163696"/>
                    <a:pt x="111160" y="129394"/>
                    <a:pt x="174318" y="96394"/>
                  </a:cubicBezTo>
                  <a:cubicBezTo>
                    <a:pt x="237476" y="63394"/>
                    <a:pt x="308215" y="31697"/>
                    <a:pt x="378954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8" name="形状24"/>
            <p:cNvSpPr txBox="1"/>
            <p:nvPr/>
          </p:nvSpPr>
          <p:spPr>
            <a:xfrm rot="21472507">
              <a:off x="4817719" y="2182898"/>
              <a:ext cx="646646" cy="352307"/>
            </a:xfrm>
            <a:custGeom>
              <a:gdLst>
                <a:gd name="connsiteX0" fmla="*/ 0 w 646646"/>
                <a:gd name="connsiteY0" fmla="*/ 352307 h 352307"/>
                <a:gd name="connsiteX1" fmla="*/ 94840 w 646646"/>
                <a:gd name="connsiteY1" fmla="*/ 291271 h 352307"/>
                <a:gd name="connsiteX2" fmla="*/ 405228 w 646646"/>
                <a:gd name="connsiteY2" fmla="*/ 112800 h 3523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646" h="352307" fill="none">
                  <a:moveTo>
                    <a:pt x="0" y="352307"/>
                  </a:moveTo>
                  <a:cubicBezTo>
                    <a:pt x="94840" y="291271"/>
                    <a:pt x="189684" y="230237"/>
                    <a:pt x="297456" y="171518"/>
                  </a:cubicBezTo>
                  <a:cubicBezTo>
                    <a:pt x="405228" y="112800"/>
                    <a:pt x="525937" y="56399"/>
                    <a:pt x="646646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9" name="形状25"/>
            <p:cNvSpPr txBox="1"/>
            <p:nvPr/>
          </p:nvSpPr>
          <p:spPr>
            <a:xfrm rot="21472507">
              <a:off x="5171351" y="2472779"/>
              <a:ext cx="97746" cy="59897"/>
            </a:xfrm>
            <a:custGeom>
              <a:gdLst>
                <a:gd name="connsiteX0" fmla="*/ 0 w 97746"/>
                <a:gd name="connsiteY0" fmla="*/ 59897 h 59897"/>
                <a:gd name="connsiteX1" fmla="*/ 14336 w 97746"/>
                <a:gd name="connsiteY1" fmla="*/ 49520 h 59897"/>
                <a:gd name="connsiteX2" fmla="*/ 61254 w 97746"/>
                <a:gd name="connsiteY2" fmla="*/ 19178 h 598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7746" h="59897" fill="none">
                  <a:moveTo>
                    <a:pt x="0" y="59897"/>
                  </a:moveTo>
                  <a:cubicBezTo>
                    <a:pt x="14336" y="49520"/>
                    <a:pt x="28672" y="39144"/>
                    <a:pt x="44963" y="29161"/>
                  </a:cubicBezTo>
                  <a:cubicBezTo>
                    <a:pt x="61254" y="19178"/>
                    <a:pt x="79500" y="9589"/>
                    <a:pt x="97746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0" name="形状26"/>
            <p:cNvSpPr txBox="1"/>
            <p:nvPr/>
          </p:nvSpPr>
          <p:spPr>
            <a:xfrm rot="21472507">
              <a:off x="5192560" y="2549685"/>
              <a:ext cx="97746" cy="59897"/>
            </a:xfrm>
            <a:custGeom>
              <a:gdLst>
                <a:gd name="connsiteX0" fmla="*/ 0 w 97746"/>
                <a:gd name="connsiteY0" fmla="*/ 59897 h 59897"/>
                <a:gd name="connsiteX1" fmla="*/ 14336 w 97746"/>
                <a:gd name="connsiteY1" fmla="*/ 49520 h 59897"/>
                <a:gd name="connsiteX2" fmla="*/ 61254 w 97746"/>
                <a:gd name="connsiteY2" fmla="*/ 19178 h 598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7746" h="59897" fill="none">
                  <a:moveTo>
                    <a:pt x="0" y="59897"/>
                  </a:moveTo>
                  <a:cubicBezTo>
                    <a:pt x="14336" y="49520"/>
                    <a:pt x="28672" y="39144"/>
                    <a:pt x="44963" y="29161"/>
                  </a:cubicBezTo>
                  <a:cubicBezTo>
                    <a:pt x="61254" y="19178"/>
                    <a:pt x="79500" y="9589"/>
                    <a:pt x="97746" y="0"/>
                  </a:cubicBezTo>
                </a:path>
              </a:pathLst>
            </a:custGeom>
            <a:ln w="9525">
              <a:solidFill>
                <a:srgbClr val="FEBF0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sp>
        <p:nvSpPr>
          <p:cNvPr id="31" name="形状1" title=""/>
          <p:cNvSpPr txBox="1"/>
          <p:nvPr/>
        </p:nvSpPr>
        <p:spPr>
          <a:xfrm rot="1905814">
            <a:off x="10004870" y="1267893"/>
            <a:ext cx="579969" cy="437631"/>
          </a:xfrm>
          <a:custGeom>
            <a:gdLst>
              <a:gd name="connsiteX0" fmla="*/ 485789 w 579969"/>
              <a:gd name="connsiteY0" fmla="*/ 67 h 437631"/>
              <a:gd name="connsiteX1" fmla="*/ 528832 w 579969"/>
              <a:gd name="connsiteY1" fmla="*/ -1566 h 437631"/>
              <a:gd name="connsiteX2" fmla="*/ 598585 w 579969"/>
              <a:gd name="connsiteY2" fmla="*/ 233091 h 437631"/>
              <a:gd name="connsiteX3" fmla="*/ 259450 w 579969"/>
              <a:gd name="connsiteY3" fmla="*/ 369229 h 437631"/>
              <a:gd name="connsiteX4" fmla="*/ 6285 w 579969"/>
              <a:gd name="connsiteY4" fmla="*/ -59314 h 437631"/>
              <a:gd name="connsiteX5" fmla="*/ 320060 w 579969"/>
              <a:gd name="connsiteY5" fmla="*/ 87251 h 4376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9969" h="437631">
                <a:moveTo>
                  <a:pt x="485789" y="67"/>
                </a:moveTo>
                <a:cubicBezTo>
                  <a:pt x="528832" y="-1566"/>
                  <a:pt x="563864" y="26228"/>
                  <a:pt x="578314" y="112154"/>
                </a:cubicBezTo>
                <a:cubicBezTo>
                  <a:pt x="598585" y="233091"/>
                  <a:pt x="427454" y="369306"/>
                  <a:pt x="350697" y="437631"/>
                </a:cubicBezTo>
                <a:cubicBezTo>
                  <a:pt x="259450" y="369229"/>
                  <a:pt x="-4520" y="260668"/>
                  <a:pt x="59" y="125147"/>
                </a:cubicBezTo>
                <a:cubicBezTo>
                  <a:pt x="6285" y="-59314"/>
                  <a:pt x="196375" y="14070"/>
                  <a:pt x="262019" y="120551"/>
                </a:cubicBezTo>
                <a:cubicBezTo>
                  <a:pt x="320060" y="87251"/>
                  <a:pt x="414051" y="2789"/>
                  <a:pt x="485789" y="67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3810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32" name="形状2" title=""/>
          <p:cNvSpPr txBox="1"/>
          <p:nvPr/>
        </p:nvSpPr>
        <p:spPr>
          <a:xfrm>
            <a:off x="11087948" y="2294478"/>
            <a:ext cx="192026" cy="291250"/>
          </a:xfrm>
          <a:custGeom>
            <a:gdLst>
              <a:gd name="connsiteX0" fmla="*/ 85919 w 192026"/>
              <a:gd name="connsiteY0" fmla="*/ 17 h 291250"/>
              <a:gd name="connsiteX1" fmla="*/ 94033 w 192026"/>
              <a:gd name="connsiteY1" fmla="*/ -1454 h 291250"/>
              <a:gd name="connsiteX2" fmla="*/ 132243 w 192026"/>
              <a:gd name="connsiteY2" fmla="*/ 140014 h 291250"/>
              <a:gd name="connsiteX3" fmla="*/ 150984 w 192026"/>
              <a:gd name="connsiteY3" fmla="*/ 154393 h 291250"/>
              <a:gd name="connsiteX4" fmla="*/ 107696 w 192026"/>
              <a:gd name="connsiteY4" fmla="*/ 204494 h 291250"/>
              <a:gd name="connsiteX5" fmla="*/ 93380 w 192026"/>
              <a:gd name="connsiteY5" fmla="*/ 251163 h 291250"/>
              <a:gd name="connsiteX6" fmla="*/ 52983 w 192026"/>
              <a:gd name="connsiteY6" fmla="*/ 156745 h 291250"/>
              <a:gd name="connsiteX7" fmla="*/ 21002 w 192026"/>
              <a:gd name="connsiteY7" fmla="*/ 146387 h 291250"/>
              <a:gd name="connsiteX8" fmla="*/ 78751 w 192026"/>
              <a:gd name="connsiteY8" fmla="*/ 125840 h 291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2026" h="291250">
                <a:moveTo>
                  <a:pt x="85919" y="17"/>
                </a:moveTo>
                <a:cubicBezTo>
                  <a:pt x="94033" y="-1454"/>
                  <a:pt x="96874" y="93917"/>
                  <a:pt x="114558" y="116966"/>
                </a:cubicBezTo>
                <a:cubicBezTo>
                  <a:pt x="132243" y="140014"/>
                  <a:pt x="151727" y="132629"/>
                  <a:pt x="192026" y="138308"/>
                </a:cubicBezTo>
                <a:cubicBezTo>
                  <a:pt x="150984" y="154393"/>
                  <a:pt x="139543" y="153513"/>
                  <a:pt x="123619" y="179003"/>
                </a:cubicBezTo>
                <a:cubicBezTo>
                  <a:pt x="107696" y="204494"/>
                  <a:pt x="105074" y="291388"/>
                  <a:pt x="96482" y="291250"/>
                </a:cubicBezTo>
                <a:cubicBezTo>
                  <a:pt x="93380" y="251163"/>
                  <a:pt x="85144" y="203071"/>
                  <a:pt x="69064" y="179908"/>
                </a:cubicBezTo>
                <a:cubicBezTo>
                  <a:pt x="52983" y="156745"/>
                  <a:pt x="25776" y="161097"/>
                  <a:pt x="0" y="152271"/>
                </a:cubicBezTo>
                <a:cubicBezTo>
                  <a:pt x="21002" y="146387"/>
                  <a:pt x="47263" y="143397"/>
                  <a:pt x="63007" y="134618"/>
                </a:cubicBezTo>
                <a:cubicBezTo>
                  <a:pt x="78751" y="125840"/>
                  <a:pt x="78281" y="44884"/>
                  <a:pt x="85919" y="17"/>
                </a:cubicBezTo>
                <a:close/>
              </a:path>
            </a:pathLst>
          </a:custGeom>
          <a:solidFill>
            <a:srgbClr val="FEBF0F"/>
          </a:solidFill>
          <a:ln w="1905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33" name="文本1" title=""/>
          <p:cNvSpPr txBox="1"/>
          <p:nvPr/>
        </p:nvSpPr>
        <p:spPr>
          <a:xfrm>
            <a:off x="4531585" y="2096167"/>
            <a:ext cx="2472214" cy="80876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999" b="1" i="0">
                <a:solidFill>
                  <a:srgbClr val="315849"/>
                </a:solidFill>
                <a:latin typeface="华文楷体"/>
                <a:ea typeface="华文楷体"/>
              </a:rPr>
              <a:t>新知学习</a:t>
            </a:r>
          </a:p>
        </p:txBody>
      </p:sp>
      <p:grpSp>
        <p:nvGrpSpPr>
          <p:cNvPr id="34" name="组合2" title=""/>
          <p:cNvGrpSpPr/>
          <p:nvPr/>
        </p:nvGrpSpPr>
        <p:grpSpPr>
          <a:xfrm>
            <a:off x="-330717" y="1996644"/>
            <a:ext cx="3523052" cy="7040356"/>
            <a:chExt cx="3523052" cy="7040356"/>
          </a:xfrm>
        </p:grpSpPr>
        <p:sp>
          <p:nvSpPr>
            <p:cNvPr id="35" name="形状32"/>
            <p:cNvSpPr txBox="1"/>
            <p:nvPr/>
          </p:nvSpPr>
          <p:spPr>
            <a:xfrm rot="6300000">
              <a:off x="2309015" y="2254263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6" name="形状33"/>
            <p:cNvSpPr txBox="1"/>
            <p:nvPr/>
          </p:nvSpPr>
          <p:spPr>
            <a:xfrm rot="11598000">
              <a:off x="0" y="0"/>
              <a:ext cx="1214037" cy="4786093"/>
            </a:xfrm>
            <a:custGeom>
              <a:gdLst>
                <a:gd name="connsiteX0" fmla="*/ 1214037 w 1214037"/>
                <a:gd name="connsiteY0" fmla="*/ 4786094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4" fill="none">
                  <a:moveTo>
                    <a:pt x="1214037" y="4786094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37" name="组合3" title=""/>
          <p:cNvGrpSpPr/>
          <p:nvPr/>
        </p:nvGrpSpPr>
        <p:grpSpPr>
          <a:xfrm>
            <a:off x="9001137" y="-2115813"/>
            <a:ext cx="3484174" cy="7053277"/>
            <a:chExt cx="3484174" cy="7053277"/>
          </a:xfrm>
        </p:grpSpPr>
        <p:sp>
          <p:nvSpPr>
            <p:cNvPr id="38" name="形状34"/>
            <p:cNvSpPr txBox="1"/>
            <p:nvPr/>
          </p:nvSpPr>
          <p:spPr>
            <a:xfrm rot="11700000">
              <a:off x="2270137" y="2267184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85426 w 1214037"/>
                <a:gd name="connsiteY3" fmla="*/ 4004104 h 4786093"/>
                <a:gd name="connsiteX4" fmla="*/ 616084 w 1214037"/>
                <a:gd name="connsiteY4" fmla="*/ 2515686 h 4786093"/>
                <a:gd name="connsiteX5" fmla="*/ 246126 w 1214037"/>
                <a:gd name="connsiteY5" fmla="*/ 983400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1"/>
                    <a:pt x="1144321" y="4543579"/>
                  </a:cubicBezTo>
                  <a:cubicBezTo>
                    <a:pt x="1118828" y="4417297"/>
                    <a:pt x="1121134" y="4343984"/>
                    <a:pt x="1029773" y="4115174"/>
                  </a:cubicBezTo>
                  <a:cubicBezTo>
                    <a:pt x="985426" y="4004104"/>
                    <a:pt x="849534" y="3468394"/>
                    <a:pt x="690009" y="2817377"/>
                  </a:cubicBezTo>
                  <a:cubicBezTo>
                    <a:pt x="616084" y="2515686"/>
                    <a:pt x="537083" y="2189232"/>
                    <a:pt x="459766" y="1868801"/>
                  </a:cubicBezTo>
                  <a:cubicBezTo>
                    <a:pt x="246126" y="983400"/>
                    <a:pt x="45342" y="143979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9" name="形状35"/>
            <p:cNvSpPr txBox="1"/>
            <p:nvPr/>
          </p:nvSpPr>
          <p:spPr>
            <a:xfrm rot="6300000">
              <a:off x="0" y="0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40" name="组合4" title=""/>
          <p:cNvGrpSpPr/>
          <p:nvPr/>
        </p:nvGrpSpPr>
        <p:grpSpPr>
          <a:xfrm>
            <a:off x="2969141" y="3614344"/>
            <a:ext cx="759443" cy="760040"/>
            <a:chExt cx="759443" cy="760040"/>
          </a:xfrm>
        </p:grpSpPr>
        <p:sp>
          <p:nvSpPr>
            <p:cNvPr id="41" name="形状38"/>
            <p:cNvSpPr txBox="1"/>
            <p:nvPr/>
          </p:nvSpPr>
          <p:spPr>
            <a:xfrm>
              <a:off x="0" y="0"/>
              <a:ext cx="668247" cy="667588"/>
            </a:xfrm>
            <a:custGeom>
              <a:gdLst>
                <a:gd name="connsiteX0" fmla="*/ 277949 w 668247"/>
                <a:gd name="connsiteY0" fmla="*/ 59 h 667588"/>
                <a:gd name="connsiteX1" fmla="*/ 455176 w 668247"/>
                <a:gd name="connsiteY1" fmla="*/ -1383 h 667588"/>
                <a:gd name="connsiteX2" fmla="*/ 645983 w 668247"/>
                <a:gd name="connsiteY2" fmla="*/ 89564 h 667588"/>
                <a:gd name="connsiteX3" fmla="*/ 492443 w 668247"/>
                <a:gd name="connsiteY3" fmla="*/ 667330 h 667588"/>
                <a:gd name="connsiteX4" fmla="*/ 53027 w 668247"/>
                <a:gd name="connsiteY4" fmla="*/ 658593 h 667588"/>
                <a:gd name="connsiteX5" fmla="*/ -5284 w 668247"/>
                <a:gd name="connsiteY5" fmla="*/ 433180 h 667588"/>
                <a:gd name="connsiteX6" fmla="*/ 16435 w 668247"/>
                <a:gd name="connsiteY6" fmla="*/ 18528 h 6675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8247" h="667588">
                  <a:moveTo>
                    <a:pt x="277949" y="59"/>
                  </a:moveTo>
                  <a:cubicBezTo>
                    <a:pt x="455176" y="-1383"/>
                    <a:pt x="655825" y="23997"/>
                    <a:pt x="656211" y="21454"/>
                  </a:cubicBezTo>
                  <a:cubicBezTo>
                    <a:pt x="645983" y="89564"/>
                    <a:pt x="643457" y="658930"/>
                    <a:pt x="668247" y="659740"/>
                  </a:cubicBezTo>
                  <a:cubicBezTo>
                    <a:pt x="492443" y="667330"/>
                    <a:pt x="342926" y="670906"/>
                    <a:pt x="170739" y="663585"/>
                  </a:cubicBezTo>
                  <a:cubicBezTo>
                    <a:pt x="53027" y="658593"/>
                    <a:pt x="12490" y="663012"/>
                    <a:pt x="5318" y="570344"/>
                  </a:cubicBezTo>
                  <a:cubicBezTo>
                    <a:pt x="-5284" y="433180"/>
                    <a:pt x="1514" y="226120"/>
                    <a:pt x="12178" y="77858"/>
                  </a:cubicBezTo>
                  <a:cubicBezTo>
                    <a:pt x="16435" y="18528"/>
                    <a:pt x="140107" y="1181"/>
                    <a:pt x="277949" y="59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2" name="形状39"/>
            <p:cNvSpPr txBox="1"/>
            <p:nvPr/>
          </p:nvSpPr>
          <p:spPr>
            <a:xfrm>
              <a:off x="6668" y="530069"/>
              <a:ext cx="643681" cy="46345"/>
            </a:xfrm>
            <a:custGeom>
              <a:gdLst>
                <a:gd name="connsiteX0" fmla="*/ 0 w 643681"/>
                <a:gd name="connsiteY0" fmla="*/ 46345 h 46345"/>
                <a:gd name="connsiteX1" fmla="*/ 0 w 643681"/>
                <a:gd name="connsiteY1" fmla="*/ -30733 h 463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43681" h="46345" fill="none">
                  <a:moveTo>
                    <a:pt x="0" y="46345"/>
                  </a:moveTo>
                  <a:cubicBezTo>
                    <a:pt x="0" y="-30733"/>
                    <a:pt x="471169" y="12577"/>
                    <a:pt x="643681" y="8413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3" name="形状40"/>
            <p:cNvSpPr txBox="1"/>
            <p:nvPr/>
          </p:nvSpPr>
          <p:spPr>
            <a:xfrm>
              <a:off x="84718" y="16227"/>
              <a:ext cx="19050" cy="515741"/>
            </a:xfrm>
            <a:custGeom>
              <a:gdLst>
                <a:gd name="connsiteX0" fmla="*/ 19050 w 19050"/>
                <a:gd name="connsiteY0" fmla="*/ 0 h 515741"/>
                <a:gd name="connsiteX1" fmla="*/ 19157 w 19050"/>
                <a:gd name="connsiteY1" fmla="*/ 163223 h 5157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9050" h="515741" fill="none">
                  <a:moveTo>
                    <a:pt x="19050" y="0"/>
                  </a:moveTo>
                  <a:cubicBezTo>
                    <a:pt x="19157" y="163223"/>
                    <a:pt x="-17638" y="345332"/>
                    <a:pt x="10766" y="515741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4" name="形状37"/>
            <p:cNvSpPr txBox="1"/>
            <p:nvPr/>
          </p:nvSpPr>
          <p:spPr>
            <a:xfrm>
              <a:off x="133350" y="584157"/>
              <a:ext cx="145125" cy="175883"/>
            </a:xfrm>
            <a:custGeom>
              <a:gdLst>
                <a:gd name="connsiteX0" fmla="*/ 145125 w 145125"/>
                <a:gd name="connsiteY0" fmla="*/ 0 h 175883"/>
                <a:gd name="connsiteX1" fmla="*/ 131902 w 145125"/>
                <a:gd name="connsiteY1" fmla="*/ 56049 h 175883"/>
                <a:gd name="connsiteX2" fmla="*/ 120911 w 145125"/>
                <a:gd name="connsiteY2" fmla="*/ 145621 h 175883"/>
                <a:gd name="connsiteX3" fmla="*/ 47293 w 145125"/>
                <a:gd name="connsiteY3" fmla="*/ 132388 h 175883"/>
                <a:gd name="connsiteX4" fmla="*/ 6907 w 145125"/>
                <a:gd name="connsiteY4" fmla="*/ 113397 h 175883"/>
                <a:gd name="connsiteX5" fmla="*/ 47132 w 145125"/>
                <a:gd name="connsiteY5" fmla="*/ -2863 h 17588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125" h="175883">
                  <a:moveTo>
                    <a:pt x="145125" y="0"/>
                  </a:moveTo>
                  <a:cubicBezTo>
                    <a:pt x="131902" y="56049"/>
                    <a:pt x="141235" y="111427"/>
                    <a:pt x="143176" y="166425"/>
                  </a:cubicBezTo>
                  <a:cubicBezTo>
                    <a:pt x="120911" y="145621"/>
                    <a:pt x="93149" y="134945"/>
                    <a:pt x="77635" y="116103"/>
                  </a:cubicBezTo>
                  <a:cubicBezTo>
                    <a:pt x="47293" y="132388"/>
                    <a:pt x="29408" y="149229"/>
                    <a:pt x="0" y="175883"/>
                  </a:cubicBezTo>
                  <a:cubicBezTo>
                    <a:pt x="6907" y="113397"/>
                    <a:pt x="6584" y="38008"/>
                    <a:pt x="2674" y="8954"/>
                  </a:cubicBezTo>
                  <a:cubicBezTo>
                    <a:pt x="47132" y="-2863"/>
                    <a:pt x="97489" y="5445"/>
                    <a:pt x="145125" y="0"/>
                  </a:cubicBezTo>
                  <a:close/>
                </a:path>
              </a:pathLst>
            </a:custGeom>
            <a:solidFill>
              <a:srgbClr val="E7E4EA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5" name="形状36"/>
            <p:cNvSpPr txBox="1"/>
            <p:nvPr/>
          </p:nvSpPr>
          <p:spPr>
            <a:xfrm>
              <a:off x="453388" y="146039"/>
              <a:ext cx="306055" cy="187348"/>
            </a:xfrm>
            <a:custGeom>
              <a:gdLst>
                <a:gd name="connsiteX0" fmla="*/ 256356 w 306055"/>
                <a:gd name="connsiteY0" fmla="*/ 29 h 187348"/>
                <a:gd name="connsiteX1" fmla="*/ 279070 w 306055"/>
                <a:gd name="connsiteY1" fmla="*/ -670 h 187348"/>
                <a:gd name="connsiteX2" fmla="*/ 315879 w 306055"/>
                <a:gd name="connsiteY2" fmla="*/ 99785 h 187348"/>
                <a:gd name="connsiteX3" fmla="*/ 136914 w 306055"/>
                <a:gd name="connsiteY3" fmla="*/ 158065 h 187348"/>
                <a:gd name="connsiteX4" fmla="*/ 3317 w 306055"/>
                <a:gd name="connsiteY4" fmla="*/ -25392 h 187348"/>
                <a:gd name="connsiteX5" fmla="*/ 168899 w 306055"/>
                <a:gd name="connsiteY5" fmla="*/ 37352 h 187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6056" h="187348">
                  <a:moveTo>
                    <a:pt x="256356" y="29"/>
                  </a:moveTo>
                  <a:cubicBezTo>
                    <a:pt x="279070" y="-670"/>
                    <a:pt x="297557" y="11228"/>
                    <a:pt x="305182" y="48013"/>
                  </a:cubicBezTo>
                  <a:cubicBezTo>
                    <a:pt x="315879" y="99785"/>
                    <a:pt x="225571" y="158098"/>
                    <a:pt x="185066" y="187348"/>
                  </a:cubicBezTo>
                  <a:cubicBezTo>
                    <a:pt x="136914" y="158065"/>
                    <a:pt x="-2385" y="111591"/>
                    <a:pt x="31" y="53575"/>
                  </a:cubicBezTo>
                  <a:cubicBezTo>
                    <a:pt x="3317" y="-25392"/>
                    <a:pt x="103629" y="6023"/>
                    <a:pt x="138270" y="51607"/>
                  </a:cubicBezTo>
                  <a:cubicBezTo>
                    <a:pt x="168899" y="37352"/>
                    <a:pt x="218499" y="1194"/>
                    <a:pt x="256356" y="29"/>
                  </a:cubicBezTo>
                  <a:close/>
                </a:path>
              </a:pathLst>
            </a:custGeom>
            <a:solidFill>
              <a:srgbClr val="FEBF0F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pic>
        <p:nvPicPr>
          <p:cNvPr id="46" name="图片1" title="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0290" y="2284971"/>
            <a:ext cx="2087442" cy="1818142"/>
          </a:xfrm>
          <a:prstGeom prst="rect">
            <a:avLst/>
          </a:prstGeom>
        </p:spPr>
      </p:pic>
      <p:grpSp>
        <p:nvGrpSpPr>
          <p:cNvPr id="47" name="组合5" title=""/>
          <p:cNvGrpSpPr/>
          <p:nvPr/>
        </p:nvGrpSpPr>
        <p:grpSpPr>
          <a:xfrm>
            <a:off x="8352939" y="609952"/>
            <a:ext cx="983957" cy="394758"/>
            <a:chExt cx="983957" cy="394758"/>
          </a:xfrm>
        </p:grpSpPr>
        <p:sp>
          <p:nvSpPr>
            <p:cNvPr id="48" name="形状41"/>
            <p:cNvSpPr txBox="1"/>
            <p:nvPr/>
          </p:nvSpPr>
          <p:spPr>
            <a:xfrm>
              <a:off x="0" y="0"/>
              <a:ext cx="853628" cy="351947"/>
            </a:xfrm>
            <a:custGeom>
              <a:gdLst>
                <a:gd name="connsiteX0" fmla="*/ 334265 w 853628"/>
                <a:gd name="connsiteY0" fmla="*/ 0 h 351947"/>
                <a:gd name="connsiteX1" fmla="*/ 371045 w 853628"/>
                <a:gd name="connsiteY1" fmla="*/ 0 h 351947"/>
                <a:gd name="connsiteX2" fmla="*/ 435876 w 853628"/>
                <a:gd name="connsiteY2" fmla="*/ 28483 h 351947"/>
                <a:gd name="connsiteX3" fmla="*/ 439540 w 853628"/>
                <a:gd name="connsiteY3" fmla="*/ 25606 h 351947"/>
                <a:gd name="connsiteX4" fmla="*/ 465250 w 853628"/>
                <a:gd name="connsiteY4" fmla="*/ 9206 h 351947"/>
                <a:gd name="connsiteX5" fmla="*/ 618463 w 853628"/>
                <a:gd name="connsiteY5" fmla="*/ 0 h 351947"/>
                <a:gd name="connsiteX6" fmla="*/ 681644 w 853628"/>
                <a:gd name="connsiteY6" fmla="*/ 96310 h 351947"/>
                <a:gd name="connsiteX7" fmla="*/ 682925 w 853628"/>
                <a:gd name="connsiteY7" fmla="*/ 96071 h 351947"/>
                <a:gd name="connsiteX8" fmla="*/ 692173 w 853628"/>
                <a:gd name="connsiteY8" fmla="*/ 94952 h 351947"/>
                <a:gd name="connsiteX9" fmla="*/ 790020 w 853628"/>
                <a:gd name="connsiteY9" fmla="*/ 94377 h 351947"/>
                <a:gd name="connsiteX10" fmla="*/ 853628 w 853628"/>
                <a:gd name="connsiteY10" fmla="*/ 220212 h 351947"/>
                <a:gd name="connsiteX11" fmla="*/ 682133 w 853628"/>
                <a:gd name="connsiteY11" fmla="*/ 283130 h 351947"/>
                <a:gd name="connsiteX12" fmla="*/ 616600 w 853628"/>
                <a:gd name="connsiteY12" fmla="*/ 260381 h 351947"/>
                <a:gd name="connsiteX13" fmla="*/ 611823 w 853628"/>
                <a:gd name="connsiteY13" fmla="*/ 268998 h 351947"/>
                <a:gd name="connsiteX14" fmla="*/ 584863 w 853628"/>
                <a:gd name="connsiteY14" fmla="*/ 307708 h 351947"/>
                <a:gd name="connsiteX15" fmla="*/ 386890 w 853628"/>
                <a:gd name="connsiteY15" fmla="*/ 351947 h 351947"/>
                <a:gd name="connsiteX16" fmla="*/ 288986 w 853628"/>
                <a:gd name="connsiteY16" fmla="*/ 288211 h 351947"/>
                <a:gd name="connsiteX17" fmla="*/ 288700 w 853628"/>
                <a:gd name="connsiteY17" fmla="*/ 288463 h 351947"/>
                <a:gd name="connsiteX18" fmla="*/ 262990 w 853628"/>
                <a:gd name="connsiteY18" fmla="*/ 308125 h 351947"/>
                <a:gd name="connsiteX19" fmla="*/ 109777 w 853628"/>
                <a:gd name="connsiteY19" fmla="*/ 323855 h 351947"/>
                <a:gd name="connsiteX20" fmla="*/ 46169 w 853628"/>
                <a:gd name="connsiteY20" fmla="*/ 222284 h 351947"/>
                <a:gd name="connsiteX21" fmla="*/ 52487 w 853628"/>
                <a:gd name="connsiteY21" fmla="*/ 201253 h 351947"/>
                <a:gd name="connsiteX22" fmla="*/ 51823 w 853628"/>
                <a:gd name="connsiteY22" fmla="*/ 201032 h 351947"/>
                <a:gd name="connsiteX23" fmla="*/ 20557 w 853628"/>
                <a:gd name="connsiteY23" fmla="*/ 187922 h 351947"/>
                <a:gd name="connsiteX24" fmla="*/ 0 w 853628"/>
                <a:gd name="connsiteY24" fmla="*/ 87486 h 351947"/>
                <a:gd name="connsiteX25" fmla="*/ 133770 w 853628"/>
                <a:gd name="connsiteY25" fmla="*/ 57019 h 351947"/>
                <a:gd name="connsiteX26" fmla="*/ 170755 w 853628"/>
                <a:gd name="connsiteY26" fmla="*/ 69036 h 351947"/>
                <a:gd name="connsiteX27" fmla="*/ 187005 w 853628"/>
                <a:gd name="connsiteY27" fmla="*/ 49030 h 351947"/>
                <a:gd name="connsiteX28" fmla="*/ 218919 w 853628"/>
                <a:gd name="connsiteY28" fmla="*/ 17981 h 35194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853628" h="351947">
                  <a:moveTo>
                    <a:pt x="334265" y="0"/>
                  </a:moveTo>
                  <a:cubicBezTo>
                    <a:pt x="371045" y="0"/>
                    <a:pt x="405213" y="11060"/>
                    <a:pt x="433556" y="26958"/>
                  </a:cubicBezTo>
                  <a:lnTo>
                    <a:pt x="435876" y="28483"/>
                  </a:lnTo>
                  <a:lnTo>
                    <a:pt x="439540" y="25606"/>
                  </a:lnTo>
                  <a:cubicBezTo>
                    <a:pt x="465250" y="9206"/>
                    <a:pt x="500768" y="0"/>
                    <a:pt x="540000" y="0"/>
                  </a:cubicBezTo>
                  <a:cubicBezTo>
                    <a:pt x="618463" y="0"/>
                    <a:pt x="682071" y="62918"/>
                    <a:pt x="682071" y="94377"/>
                  </a:cubicBezTo>
                  <a:lnTo>
                    <a:pt x="681644" y="96310"/>
                  </a:lnTo>
                  <a:lnTo>
                    <a:pt x="682925" y="96071"/>
                  </a:lnTo>
                  <a:cubicBezTo>
                    <a:pt x="692173" y="94952"/>
                    <a:pt x="701749" y="94377"/>
                    <a:pt x="711557" y="94377"/>
                  </a:cubicBezTo>
                  <a:cubicBezTo>
                    <a:pt x="790020" y="94377"/>
                    <a:pt x="853628" y="157295"/>
                    <a:pt x="853628" y="188753"/>
                  </a:cubicBezTo>
                  <a:cubicBezTo>
                    <a:pt x="853628" y="220212"/>
                    <a:pt x="790020" y="283130"/>
                    <a:pt x="711557" y="283130"/>
                  </a:cubicBezTo>
                  <a:cubicBezTo>
                    <a:pt x="682133" y="283130"/>
                    <a:pt x="654798" y="277952"/>
                    <a:pt x="632124" y="268444"/>
                  </a:cubicBezTo>
                  <a:lnTo>
                    <a:pt x="616600" y="260381"/>
                  </a:lnTo>
                  <a:lnTo>
                    <a:pt x="611823" y="268998"/>
                  </a:lnTo>
                  <a:cubicBezTo>
                    <a:pt x="584863" y="307708"/>
                    <a:pt x="521749" y="351947"/>
                    <a:pt x="448190" y="351947"/>
                  </a:cubicBezTo>
                  <a:cubicBezTo>
                    <a:pt x="386890" y="351947"/>
                    <a:pt x="332844" y="333966"/>
                    <a:pt x="300930" y="302917"/>
                  </a:cubicBezTo>
                  <a:lnTo>
                    <a:pt x="288986" y="288211"/>
                  </a:lnTo>
                  <a:lnTo>
                    <a:pt x="288700" y="288463"/>
                  </a:lnTo>
                  <a:cubicBezTo>
                    <a:pt x="262990" y="308125"/>
                    <a:pt x="227472" y="323855"/>
                    <a:pt x="188240" y="323855"/>
                  </a:cubicBezTo>
                  <a:cubicBezTo>
                    <a:pt x="109777" y="323855"/>
                    <a:pt x="46169" y="287030"/>
                    <a:pt x="46169" y="229478"/>
                  </a:cubicBezTo>
                  <a:cubicBezTo>
                    <a:pt x="46169" y="222284"/>
                    <a:pt x="47163" y="215414"/>
                    <a:pt x="49056" y="208899"/>
                  </a:cubicBezTo>
                  <a:lnTo>
                    <a:pt x="52487" y="201253"/>
                  </a:lnTo>
                  <a:lnTo>
                    <a:pt x="51823" y="201032"/>
                  </a:lnTo>
                  <a:cubicBezTo>
                    <a:pt x="20557" y="187922"/>
                    <a:pt x="0" y="164861"/>
                    <a:pt x="0" y="135101"/>
                  </a:cubicBezTo>
                  <a:cubicBezTo>
                    <a:pt x="0" y="87486"/>
                    <a:pt x="52625" y="57019"/>
                    <a:pt x="117541" y="57019"/>
                  </a:cubicBezTo>
                  <a:cubicBezTo>
                    <a:pt x="133770" y="57019"/>
                    <a:pt x="149231" y="60273"/>
                    <a:pt x="163294" y="65559"/>
                  </a:cubicBezTo>
                  <a:lnTo>
                    <a:pt x="170755" y="69036"/>
                  </a:lnTo>
                  <a:lnTo>
                    <a:pt x="187005" y="49030"/>
                  </a:lnTo>
                  <a:cubicBezTo>
                    <a:pt x="218919" y="17981"/>
                    <a:pt x="272965" y="0"/>
                    <a:pt x="334265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9" name="形状42"/>
            <p:cNvSpPr txBox="1"/>
            <p:nvPr/>
          </p:nvSpPr>
          <p:spPr>
            <a:xfrm>
              <a:off x="553785" y="176345"/>
              <a:ext cx="430172" cy="218413"/>
            </a:xfrm>
            <a:custGeom>
              <a:gdLst>
                <a:gd name="connsiteX0" fmla="*/ 168447 w 430172"/>
                <a:gd name="connsiteY0" fmla="*/ 0 h 218413"/>
                <a:gd name="connsiteX1" fmla="*/ 186982 w 430172"/>
                <a:gd name="connsiteY1" fmla="*/ 0 h 218413"/>
                <a:gd name="connsiteX2" fmla="*/ 219652 w 430172"/>
                <a:gd name="connsiteY2" fmla="*/ 17676 h 218413"/>
                <a:gd name="connsiteX3" fmla="*/ 221499 w 430172"/>
                <a:gd name="connsiteY3" fmla="*/ 15891 h 218413"/>
                <a:gd name="connsiteX4" fmla="*/ 234455 w 430172"/>
                <a:gd name="connsiteY4" fmla="*/ 5713 h 218413"/>
                <a:gd name="connsiteX5" fmla="*/ 311664 w 430172"/>
                <a:gd name="connsiteY5" fmla="*/ 0 h 218413"/>
                <a:gd name="connsiteX6" fmla="*/ 343503 w 430172"/>
                <a:gd name="connsiteY6" fmla="*/ 59768 h 218413"/>
                <a:gd name="connsiteX7" fmla="*/ 344149 w 430172"/>
                <a:gd name="connsiteY7" fmla="*/ 59621 h 218413"/>
                <a:gd name="connsiteX8" fmla="*/ 348809 w 430172"/>
                <a:gd name="connsiteY8" fmla="*/ 58926 h 218413"/>
                <a:gd name="connsiteX9" fmla="*/ 398118 w 430172"/>
                <a:gd name="connsiteY9" fmla="*/ 58569 h 218413"/>
                <a:gd name="connsiteX10" fmla="*/ 430172 w 430172"/>
                <a:gd name="connsiteY10" fmla="*/ 136661 h 218413"/>
                <a:gd name="connsiteX11" fmla="*/ 343750 w 430172"/>
                <a:gd name="connsiteY11" fmla="*/ 175706 h 218413"/>
                <a:gd name="connsiteX12" fmla="*/ 310725 w 430172"/>
                <a:gd name="connsiteY12" fmla="*/ 161589 h 218413"/>
                <a:gd name="connsiteX13" fmla="*/ 308318 w 430172"/>
                <a:gd name="connsiteY13" fmla="*/ 166936 h 218413"/>
                <a:gd name="connsiteX14" fmla="*/ 294732 w 430172"/>
                <a:gd name="connsiteY14" fmla="*/ 190959 h 218413"/>
                <a:gd name="connsiteX15" fmla="*/ 194967 w 430172"/>
                <a:gd name="connsiteY15" fmla="*/ 218413 h 218413"/>
                <a:gd name="connsiteX16" fmla="*/ 145630 w 430172"/>
                <a:gd name="connsiteY16" fmla="*/ 178860 h 218413"/>
                <a:gd name="connsiteX17" fmla="*/ 145485 w 430172"/>
                <a:gd name="connsiteY17" fmla="*/ 179016 h 218413"/>
                <a:gd name="connsiteX18" fmla="*/ 132529 w 430172"/>
                <a:gd name="connsiteY18" fmla="*/ 191218 h 218413"/>
                <a:gd name="connsiteX19" fmla="*/ 55320 w 430172"/>
                <a:gd name="connsiteY19" fmla="*/ 200979 h 218413"/>
                <a:gd name="connsiteX20" fmla="*/ 23266 w 430172"/>
                <a:gd name="connsiteY20" fmla="*/ 137946 h 218413"/>
                <a:gd name="connsiteX21" fmla="*/ 26450 w 430172"/>
                <a:gd name="connsiteY21" fmla="*/ 124895 h 218413"/>
                <a:gd name="connsiteX22" fmla="*/ 26115 w 430172"/>
                <a:gd name="connsiteY22" fmla="*/ 124758 h 218413"/>
                <a:gd name="connsiteX23" fmla="*/ 10359 w 430172"/>
                <a:gd name="connsiteY23" fmla="*/ 116621 h 218413"/>
                <a:gd name="connsiteX24" fmla="*/ 0 w 430172"/>
                <a:gd name="connsiteY24" fmla="*/ 54292 h 218413"/>
                <a:gd name="connsiteX25" fmla="*/ 67411 w 430172"/>
                <a:gd name="connsiteY25" fmla="*/ 35385 h 218413"/>
                <a:gd name="connsiteX26" fmla="*/ 86049 w 430172"/>
                <a:gd name="connsiteY26" fmla="*/ 42843 h 218413"/>
                <a:gd name="connsiteX27" fmla="*/ 94238 w 430172"/>
                <a:gd name="connsiteY27" fmla="*/ 30427 h 218413"/>
                <a:gd name="connsiteX28" fmla="*/ 110321 w 430172"/>
                <a:gd name="connsiteY28" fmla="*/ 11159 h 218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30171" h="218413">
                  <a:moveTo>
                    <a:pt x="168447" y="0"/>
                  </a:moveTo>
                  <a:cubicBezTo>
                    <a:pt x="186982" y="0"/>
                    <a:pt x="204200" y="6864"/>
                    <a:pt x="218484" y="16730"/>
                  </a:cubicBezTo>
                  <a:lnTo>
                    <a:pt x="219652" y="17676"/>
                  </a:lnTo>
                  <a:lnTo>
                    <a:pt x="221499" y="15891"/>
                  </a:lnTo>
                  <a:cubicBezTo>
                    <a:pt x="234455" y="5713"/>
                    <a:pt x="252354" y="0"/>
                    <a:pt x="272124" y="0"/>
                  </a:cubicBezTo>
                  <a:cubicBezTo>
                    <a:pt x="311664" y="0"/>
                    <a:pt x="343718" y="39046"/>
                    <a:pt x="343718" y="58569"/>
                  </a:cubicBezTo>
                  <a:lnTo>
                    <a:pt x="343503" y="59768"/>
                  </a:lnTo>
                  <a:lnTo>
                    <a:pt x="344149" y="59621"/>
                  </a:lnTo>
                  <a:cubicBezTo>
                    <a:pt x="348809" y="58926"/>
                    <a:pt x="353635" y="58569"/>
                    <a:pt x="358577" y="58569"/>
                  </a:cubicBezTo>
                  <a:cubicBezTo>
                    <a:pt x="398118" y="58569"/>
                    <a:pt x="430172" y="97615"/>
                    <a:pt x="430172" y="117138"/>
                  </a:cubicBezTo>
                  <a:cubicBezTo>
                    <a:pt x="430172" y="136661"/>
                    <a:pt x="398118" y="175706"/>
                    <a:pt x="358577" y="175706"/>
                  </a:cubicBezTo>
                  <a:cubicBezTo>
                    <a:pt x="343750" y="175706"/>
                    <a:pt x="329975" y="172493"/>
                    <a:pt x="318548" y="166592"/>
                  </a:cubicBezTo>
                  <a:lnTo>
                    <a:pt x="310725" y="161589"/>
                  </a:lnTo>
                  <a:lnTo>
                    <a:pt x="308318" y="166936"/>
                  </a:lnTo>
                  <a:cubicBezTo>
                    <a:pt x="294732" y="190959"/>
                    <a:pt x="262927" y="218413"/>
                    <a:pt x="225858" y="218413"/>
                  </a:cubicBezTo>
                  <a:cubicBezTo>
                    <a:pt x="194967" y="218413"/>
                    <a:pt x="167731" y="207254"/>
                    <a:pt x="151649" y="187986"/>
                  </a:cubicBezTo>
                  <a:lnTo>
                    <a:pt x="145630" y="178860"/>
                  </a:lnTo>
                  <a:lnTo>
                    <a:pt x="145485" y="179016"/>
                  </a:lnTo>
                  <a:cubicBezTo>
                    <a:pt x="132529" y="191218"/>
                    <a:pt x="114631" y="200979"/>
                    <a:pt x="94861" y="200979"/>
                  </a:cubicBezTo>
                  <a:cubicBezTo>
                    <a:pt x="55320" y="200979"/>
                    <a:pt x="23266" y="178127"/>
                    <a:pt x="23266" y="142411"/>
                  </a:cubicBezTo>
                  <a:cubicBezTo>
                    <a:pt x="23266" y="137946"/>
                    <a:pt x="23767" y="133683"/>
                    <a:pt x="24721" y="129639"/>
                  </a:cubicBezTo>
                  <a:lnTo>
                    <a:pt x="26450" y="124895"/>
                  </a:lnTo>
                  <a:lnTo>
                    <a:pt x="26115" y="124758"/>
                  </a:lnTo>
                  <a:cubicBezTo>
                    <a:pt x="10359" y="116621"/>
                    <a:pt x="0" y="102310"/>
                    <a:pt x="0" y="83842"/>
                  </a:cubicBezTo>
                  <a:cubicBezTo>
                    <a:pt x="0" y="54292"/>
                    <a:pt x="26520" y="35385"/>
                    <a:pt x="59233" y="35385"/>
                  </a:cubicBezTo>
                  <a:cubicBezTo>
                    <a:pt x="67411" y="35385"/>
                    <a:pt x="75203" y="37404"/>
                    <a:pt x="82289" y="40685"/>
                  </a:cubicBezTo>
                  <a:lnTo>
                    <a:pt x="86049" y="42843"/>
                  </a:lnTo>
                  <a:lnTo>
                    <a:pt x="94238" y="30427"/>
                  </a:lnTo>
                  <a:cubicBezTo>
                    <a:pt x="110321" y="11159"/>
                    <a:pt x="137556" y="0"/>
                    <a:pt x="168447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sp>
        <p:nvSpPr>
          <p:cNvPr id="50" name="形状3" title=""/>
          <p:cNvSpPr txBox="1"/>
          <p:nvPr/>
        </p:nvSpPr>
        <p:spPr>
          <a:xfrm>
            <a:off x="2936262" y="1564005"/>
            <a:ext cx="825061" cy="418912"/>
          </a:xfrm>
          <a:custGeom>
            <a:gdLst>
              <a:gd name="connsiteX0" fmla="*/ 323079 w 825061"/>
              <a:gd name="connsiteY0" fmla="*/ 0 h 418912"/>
              <a:gd name="connsiteX1" fmla="*/ 358628 w 825061"/>
              <a:gd name="connsiteY1" fmla="*/ 0 h 418912"/>
              <a:gd name="connsiteX2" fmla="*/ 421289 w 825061"/>
              <a:gd name="connsiteY2" fmla="*/ 33903 h 418912"/>
              <a:gd name="connsiteX3" fmla="*/ 424831 w 825061"/>
              <a:gd name="connsiteY3" fmla="*/ 30478 h 418912"/>
              <a:gd name="connsiteX4" fmla="*/ 449681 w 825061"/>
              <a:gd name="connsiteY4" fmla="*/ 10958 h 418912"/>
              <a:gd name="connsiteX5" fmla="*/ 597766 w 825061"/>
              <a:gd name="connsiteY5" fmla="*/ 0 h 418912"/>
              <a:gd name="connsiteX6" fmla="*/ 658833 w 825061"/>
              <a:gd name="connsiteY6" fmla="*/ 114635 h 418912"/>
              <a:gd name="connsiteX7" fmla="*/ 660071 w 825061"/>
              <a:gd name="connsiteY7" fmla="*/ 114351 h 418912"/>
              <a:gd name="connsiteX8" fmla="*/ 669010 w 825061"/>
              <a:gd name="connsiteY8" fmla="*/ 113019 h 418912"/>
              <a:gd name="connsiteX9" fmla="*/ 763582 w 825061"/>
              <a:gd name="connsiteY9" fmla="*/ 112334 h 418912"/>
              <a:gd name="connsiteX10" fmla="*/ 825061 w 825061"/>
              <a:gd name="connsiteY10" fmla="*/ 262113 h 418912"/>
              <a:gd name="connsiteX11" fmla="*/ 659305 w 825061"/>
              <a:gd name="connsiteY11" fmla="*/ 337002 h 418912"/>
              <a:gd name="connsiteX12" fmla="*/ 595965 w 825061"/>
              <a:gd name="connsiteY12" fmla="*/ 309925 h 418912"/>
              <a:gd name="connsiteX13" fmla="*/ 591348 w 825061"/>
              <a:gd name="connsiteY13" fmla="*/ 320181 h 418912"/>
              <a:gd name="connsiteX14" fmla="*/ 565290 w 825061"/>
              <a:gd name="connsiteY14" fmla="*/ 366256 h 418912"/>
              <a:gd name="connsiteX15" fmla="*/ 373943 w 825061"/>
              <a:gd name="connsiteY15" fmla="*/ 418912 h 418912"/>
              <a:gd name="connsiteX16" fmla="*/ 279315 w 825061"/>
              <a:gd name="connsiteY16" fmla="*/ 343049 h 418912"/>
              <a:gd name="connsiteX17" fmla="*/ 279038 w 825061"/>
              <a:gd name="connsiteY17" fmla="*/ 343350 h 418912"/>
              <a:gd name="connsiteX18" fmla="*/ 254189 w 825061"/>
              <a:gd name="connsiteY18" fmla="*/ 366753 h 418912"/>
              <a:gd name="connsiteX19" fmla="*/ 106103 w 825061"/>
              <a:gd name="connsiteY19" fmla="*/ 385475 h 418912"/>
              <a:gd name="connsiteX20" fmla="*/ 44624 w 825061"/>
              <a:gd name="connsiteY20" fmla="*/ 264578 h 418912"/>
              <a:gd name="connsiteX21" fmla="*/ 50730 w 825061"/>
              <a:gd name="connsiteY21" fmla="*/ 239546 h 418912"/>
              <a:gd name="connsiteX22" fmla="*/ 50089 w 825061"/>
              <a:gd name="connsiteY22" fmla="*/ 239283 h 418912"/>
              <a:gd name="connsiteX23" fmla="*/ 19869 w 825061"/>
              <a:gd name="connsiteY23" fmla="*/ 223678 h 418912"/>
              <a:gd name="connsiteX24" fmla="*/ 0 w 825061"/>
              <a:gd name="connsiteY24" fmla="*/ 104132 h 418912"/>
              <a:gd name="connsiteX25" fmla="*/ 129294 w 825061"/>
              <a:gd name="connsiteY25" fmla="*/ 67868 h 418912"/>
              <a:gd name="connsiteX26" fmla="*/ 165041 w 825061"/>
              <a:gd name="connsiteY26" fmla="*/ 82172 h 418912"/>
              <a:gd name="connsiteX27" fmla="*/ 180747 w 825061"/>
              <a:gd name="connsiteY27" fmla="*/ 58359 h 418912"/>
              <a:gd name="connsiteX28" fmla="*/ 211593 w 825061"/>
              <a:gd name="connsiteY28" fmla="*/ 21402 h 4189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825061" h="418912">
                <a:moveTo>
                  <a:pt x="323079" y="0"/>
                </a:moveTo>
                <a:cubicBezTo>
                  <a:pt x="358628" y="0"/>
                  <a:pt x="391652" y="13164"/>
                  <a:pt x="419047" y="32088"/>
                </a:cubicBezTo>
                <a:lnTo>
                  <a:pt x="421289" y="33903"/>
                </a:lnTo>
                <a:lnTo>
                  <a:pt x="424831" y="30478"/>
                </a:lnTo>
                <a:cubicBezTo>
                  <a:pt x="449681" y="10958"/>
                  <a:pt x="484010" y="0"/>
                  <a:pt x="521929" y="0"/>
                </a:cubicBezTo>
                <a:cubicBezTo>
                  <a:pt x="597766" y="0"/>
                  <a:pt x="659245" y="74889"/>
                  <a:pt x="659245" y="112334"/>
                </a:cubicBezTo>
                <a:lnTo>
                  <a:pt x="658833" y="114635"/>
                </a:lnTo>
                <a:lnTo>
                  <a:pt x="660071" y="114351"/>
                </a:lnTo>
                <a:cubicBezTo>
                  <a:pt x="669010" y="113019"/>
                  <a:pt x="678265" y="112334"/>
                  <a:pt x="687745" y="112334"/>
                </a:cubicBezTo>
                <a:cubicBezTo>
                  <a:pt x="763582" y="112334"/>
                  <a:pt x="825061" y="187223"/>
                  <a:pt x="825061" y="224668"/>
                </a:cubicBezTo>
                <a:cubicBezTo>
                  <a:pt x="825061" y="262113"/>
                  <a:pt x="763582" y="337002"/>
                  <a:pt x="687745" y="337002"/>
                </a:cubicBezTo>
                <a:cubicBezTo>
                  <a:pt x="659305" y="337002"/>
                  <a:pt x="632885" y="330838"/>
                  <a:pt x="610970" y="319521"/>
                </a:cubicBezTo>
                <a:lnTo>
                  <a:pt x="595965" y="309925"/>
                </a:lnTo>
                <a:lnTo>
                  <a:pt x="591348" y="320181"/>
                </a:lnTo>
                <a:cubicBezTo>
                  <a:pt x="565290" y="366256"/>
                  <a:pt x="504289" y="418912"/>
                  <a:pt x="433191" y="418912"/>
                </a:cubicBezTo>
                <a:cubicBezTo>
                  <a:pt x="373943" y="418912"/>
                  <a:pt x="321706" y="397510"/>
                  <a:pt x="290860" y="360553"/>
                </a:cubicBezTo>
                <a:lnTo>
                  <a:pt x="279315" y="343049"/>
                </a:lnTo>
                <a:lnTo>
                  <a:pt x="279038" y="343350"/>
                </a:lnTo>
                <a:cubicBezTo>
                  <a:pt x="254189" y="366753"/>
                  <a:pt x="219860" y="385475"/>
                  <a:pt x="181941" y="385475"/>
                </a:cubicBezTo>
                <a:cubicBezTo>
                  <a:pt x="106103" y="385475"/>
                  <a:pt x="44624" y="341644"/>
                  <a:pt x="44624" y="273141"/>
                </a:cubicBezTo>
                <a:cubicBezTo>
                  <a:pt x="44624" y="264578"/>
                  <a:pt x="45585" y="256401"/>
                  <a:pt x="47414" y="248646"/>
                </a:cubicBezTo>
                <a:lnTo>
                  <a:pt x="50730" y="239546"/>
                </a:lnTo>
                <a:lnTo>
                  <a:pt x="50089" y="239283"/>
                </a:lnTo>
                <a:cubicBezTo>
                  <a:pt x="19869" y="223678"/>
                  <a:pt x="0" y="196229"/>
                  <a:pt x="0" y="160807"/>
                </a:cubicBezTo>
                <a:cubicBezTo>
                  <a:pt x="0" y="104132"/>
                  <a:pt x="50864" y="67868"/>
                  <a:pt x="113608" y="67868"/>
                </a:cubicBezTo>
                <a:cubicBezTo>
                  <a:pt x="129294" y="67868"/>
                  <a:pt x="144237" y="71741"/>
                  <a:pt x="157829" y="78033"/>
                </a:cubicBezTo>
                <a:lnTo>
                  <a:pt x="165041" y="82172"/>
                </a:lnTo>
                <a:lnTo>
                  <a:pt x="180747" y="58359"/>
                </a:lnTo>
                <a:cubicBezTo>
                  <a:pt x="211593" y="21402"/>
                  <a:pt x="263830" y="0"/>
                  <a:pt x="323079" y="0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3F3F3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grpSp>
        <p:nvGrpSpPr>
          <p:cNvPr id="51" name="组合6" title=""/>
          <p:cNvGrpSpPr/>
          <p:nvPr/>
        </p:nvGrpSpPr>
        <p:grpSpPr>
          <a:xfrm>
            <a:off x="6601635" y="5879783"/>
            <a:ext cx="983956" cy="394757"/>
            <a:chExt cx="983956" cy="394757"/>
          </a:xfrm>
        </p:grpSpPr>
        <p:sp>
          <p:nvSpPr>
            <p:cNvPr id="52" name="形状43"/>
            <p:cNvSpPr txBox="1"/>
            <p:nvPr/>
          </p:nvSpPr>
          <p:spPr>
            <a:xfrm>
              <a:off x="0" y="0"/>
              <a:ext cx="853628" cy="351947"/>
            </a:xfrm>
            <a:custGeom>
              <a:gdLst>
                <a:gd name="connsiteX0" fmla="*/ 334265 w 853628"/>
                <a:gd name="connsiteY0" fmla="*/ 0 h 351947"/>
                <a:gd name="connsiteX1" fmla="*/ 371045 w 853628"/>
                <a:gd name="connsiteY1" fmla="*/ 0 h 351947"/>
                <a:gd name="connsiteX2" fmla="*/ 435876 w 853628"/>
                <a:gd name="connsiteY2" fmla="*/ 28483 h 351947"/>
                <a:gd name="connsiteX3" fmla="*/ 439540 w 853628"/>
                <a:gd name="connsiteY3" fmla="*/ 25606 h 351947"/>
                <a:gd name="connsiteX4" fmla="*/ 465250 w 853628"/>
                <a:gd name="connsiteY4" fmla="*/ 9206 h 351947"/>
                <a:gd name="connsiteX5" fmla="*/ 618463 w 853628"/>
                <a:gd name="connsiteY5" fmla="*/ 0 h 351947"/>
                <a:gd name="connsiteX6" fmla="*/ 681644 w 853628"/>
                <a:gd name="connsiteY6" fmla="*/ 96310 h 351947"/>
                <a:gd name="connsiteX7" fmla="*/ 682925 w 853628"/>
                <a:gd name="connsiteY7" fmla="*/ 96071 h 351947"/>
                <a:gd name="connsiteX8" fmla="*/ 692173 w 853628"/>
                <a:gd name="connsiteY8" fmla="*/ 94952 h 351947"/>
                <a:gd name="connsiteX9" fmla="*/ 790020 w 853628"/>
                <a:gd name="connsiteY9" fmla="*/ 94377 h 351947"/>
                <a:gd name="connsiteX10" fmla="*/ 853628 w 853628"/>
                <a:gd name="connsiteY10" fmla="*/ 220212 h 351947"/>
                <a:gd name="connsiteX11" fmla="*/ 682133 w 853628"/>
                <a:gd name="connsiteY11" fmla="*/ 283130 h 351947"/>
                <a:gd name="connsiteX12" fmla="*/ 616600 w 853628"/>
                <a:gd name="connsiteY12" fmla="*/ 260381 h 351947"/>
                <a:gd name="connsiteX13" fmla="*/ 611823 w 853628"/>
                <a:gd name="connsiteY13" fmla="*/ 268998 h 351947"/>
                <a:gd name="connsiteX14" fmla="*/ 584863 w 853628"/>
                <a:gd name="connsiteY14" fmla="*/ 307708 h 351947"/>
                <a:gd name="connsiteX15" fmla="*/ 386890 w 853628"/>
                <a:gd name="connsiteY15" fmla="*/ 351947 h 351947"/>
                <a:gd name="connsiteX16" fmla="*/ 288986 w 853628"/>
                <a:gd name="connsiteY16" fmla="*/ 288211 h 351947"/>
                <a:gd name="connsiteX17" fmla="*/ 288700 w 853628"/>
                <a:gd name="connsiteY17" fmla="*/ 288463 h 351947"/>
                <a:gd name="connsiteX18" fmla="*/ 262990 w 853628"/>
                <a:gd name="connsiteY18" fmla="*/ 308125 h 351947"/>
                <a:gd name="connsiteX19" fmla="*/ 109777 w 853628"/>
                <a:gd name="connsiteY19" fmla="*/ 323855 h 351947"/>
                <a:gd name="connsiteX20" fmla="*/ 46169 w 853628"/>
                <a:gd name="connsiteY20" fmla="*/ 222284 h 351947"/>
                <a:gd name="connsiteX21" fmla="*/ 52487 w 853628"/>
                <a:gd name="connsiteY21" fmla="*/ 201253 h 351947"/>
                <a:gd name="connsiteX22" fmla="*/ 51823 w 853628"/>
                <a:gd name="connsiteY22" fmla="*/ 201032 h 351947"/>
                <a:gd name="connsiteX23" fmla="*/ 20557 w 853628"/>
                <a:gd name="connsiteY23" fmla="*/ 187922 h 351947"/>
                <a:gd name="connsiteX24" fmla="*/ 0 w 853628"/>
                <a:gd name="connsiteY24" fmla="*/ 87486 h 351947"/>
                <a:gd name="connsiteX25" fmla="*/ 133770 w 853628"/>
                <a:gd name="connsiteY25" fmla="*/ 57019 h 351947"/>
                <a:gd name="connsiteX26" fmla="*/ 170755 w 853628"/>
                <a:gd name="connsiteY26" fmla="*/ 69036 h 351947"/>
                <a:gd name="connsiteX27" fmla="*/ 187005 w 853628"/>
                <a:gd name="connsiteY27" fmla="*/ 49030 h 351947"/>
                <a:gd name="connsiteX28" fmla="*/ 218919 w 853628"/>
                <a:gd name="connsiteY28" fmla="*/ 17981 h 35194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853628" h="351947">
                  <a:moveTo>
                    <a:pt x="334265" y="0"/>
                  </a:moveTo>
                  <a:cubicBezTo>
                    <a:pt x="371045" y="0"/>
                    <a:pt x="405213" y="11060"/>
                    <a:pt x="433556" y="26958"/>
                  </a:cubicBezTo>
                  <a:lnTo>
                    <a:pt x="435876" y="28483"/>
                  </a:lnTo>
                  <a:lnTo>
                    <a:pt x="439540" y="25606"/>
                  </a:lnTo>
                  <a:cubicBezTo>
                    <a:pt x="465250" y="9206"/>
                    <a:pt x="500768" y="0"/>
                    <a:pt x="540000" y="0"/>
                  </a:cubicBezTo>
                  <a:cubicBezTo>
                    <a:pt x="618463" y="0"/>
                    <a:pt x="682071" y="62918"/>
                    <a:pt x="682071" y="94377"/>
                  </a:cubicBezTo>
                  <a:lnTo>
                    <a:pt x="681644" y="96310"/>
                  </a:lnTo>
                  <a:lnTo>
                    <a:pt x="682925" y="96071"/>
                  </a:lnTo>
                  <a:cubicBezTo>
                    <a:pt x="692173" y="94952"/>
                    <a:pt x="701749" y="94377"/>
                    <a:pt x="711557" y="94377"/>
                  </a:cubicBezTo>
                  <a:cubicBezTo>
                    <a:pt x="790020" y="94377"/>
                    <a:pt x="853628" y="157295"/>
                    <a:pt x="853628" y="188753"/>
                  </a:cubicBezTo>
                  <a:cubicBezTo>
                    <a:pt x="853628" y="220212"/>
                    <a:pt x="790020" y="283130"/>
                    <a:pt x="711557" y="283130"/>
                  </a:cubicBezTo>
                  <a:cubicBezTo>
                    <a:pt x="682133" y="283130"/>
                    <a:pt x="654798" y="277952"/>
                    <a:pt x="632124" y="268444"/>
                  </a:cubicBezTo>
                  <a:lnTo>
                    <a:pt x="616600" y="260381"/>
                  </a:lnTo>
                  <a:lnTo>
                    <a:pt x="611823" y="268998"/>
                  </a:lnTo>
                  <a:cubicBezTo>
                    <a:pt x="584863" y="307708"/>
                    <a:pt x="521749" y="351947"/>
                    <a:pt x="448190" y="351947"/>
                  </a:cubicBezTo>
                  <a:cubicBezTo>
                    <a:pt x="386890" y="351947"/>
                    <a:pt x="332844" y="333966"/>
                    <a:pt x="300930" y="302917"/>
                  </a:cubicBezTo>
                  <a:lnTo>
                    <a:pt x="288986" y="288211"/>
                  </a:lnTo>
                  <a:lnTo>
                    <a:pt x="288700" y="288463"/>
                  </a:lnTo>
                  <a:cubicBezTo>
                    <a:pt x="262990" y="308125"/>
                    <a:pt x="227472" y="323855"/>
                    <a:pt x="188240" y="323855"/>
                  </a:cubicBezTo>
                  <a:cubicBezTo>
                    <a:pt x="109777" y="323855"/>
                    <a:pt x="46169" y="287030"/>
                    <a:pt x="46169" y="229478"/>
                  </a:cubicBezTo>
                  <a:cubicBezTo>
                    <a:pt x="46169" y="222284"/>
                    <a:pt x="47163" y="215414"/>
                    <a:pt x="49056" y="208899"/>
                  </a:cubicBezTo>
                  <a:lnTo>
                    <a:pt x="52487" y="201253"/>
                  </a:lnTo>
                  <a:lnTo>
                    <a:pt x="51823" y="201032"/>
                  </a:lnTo>
                  <a:cubicBezTo>
                    <a:pt x="20557" y="187922"/>
                    <a:pt x="0" y="164861"/>
                    <a:pt x="0" y="135101"/>
                  </a:cubicBezTo>
                  <a:cubicBezTo>
                    <a:pt x="0" y="87486"/>
                    <a:pt x="52625" y="57019"/>
                    <a:pt x="117541" y="57019"/>
                  </a:cubicBezTo>
                  <a:cubicBezTo>
                    <a:pt x="133770" y="57019"/>
                    <a:pt x="149231" y="60273"/>
                    <a:pt x="163294" y="65559"/>
                  </a:cubicBezTo>
                  <a:lnTo>
                    <a:pt x="170755" y="69036"/>
                  </a:lnTo>
                  <a:lnTo>
                    <a:pt x="187005" y="49030"/>
                  </a:lnTo>
                  <a:cubicBezTo>
                    <a:pt x="218919" y="17981"/>
                    <a:pt x="272965" y="0"/>
                    <a:pt x="334265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53" name="形状44"/>
            <p:cNvSpPr txBox="1"/>
            <p:nvPr/>
          </p:nvSpPr>
          <p:spPr>
            <a:xfrm>
              <a:off x="553784" y="176344"/>
              <a:ext cx="430172" cy="218413"/>
            </a:xfrm>
            <a:custGeom>
              <a:gdLst>
                <a:gd name="connsiteX0" fmla="*/ 168447 w 430172"/>
                <a:gd name="connsiteY0" fmla="*/ 0 h 218413"/>
                <a:gd name="connsiteX1" fmla="*/ 186982 w 430172"/>
                <a:gd name="connsiteY1" fmla="*/ 0 h 218413"/>
                <a:gd name="connsiteX2" fmla="*/ 219652 w 430172"/>
                <a:gd name="connsiteY2" fmla="*/ 17676 h 218413"/>
                <a:gd name="connsiteX3" fmla="*/ 221499 w 430172"/>
                <a:gd name="connsiteY3" fmla="*/ 15891 h 218413"/>
                <a:gd name="connsiteX4" fmla="*/ 234455 w 430172"/>
                <a:gd name="connsiteY4" fmla="*/ 5713 h 218413"/>
                <a:gd name="connsiteX5" fmla="*/ 311664 w 430172"/>
                <a:gd name="connsiteY5" fmla="*/ 0 h 218413"/>
                <a:gd name="connsiteX6" fmla="*/ 343503 w 430172"/>
                <a:gd name="connsiteY6" fmla="*/ 59768 h 218413"/>
                <a:gd name="connsiteX7" fmla="*/ 344149 w 430172"/>
                <a:gd name="connsiteY7" fmla="*/ 59621 h 218413"/>
                <a:gd name="connsiteX8" fmla="*/ 348809 w 430172"/>
                <a:gd name="connsiteY8" fmla="*/ 58926 h 218413"/>
                <a:gd name="connsiteX9" fmla="*/ 398118 w 430172"/>
                <a:gd name="connsiteY9" fmla="*/ 58569 h 218413"/>
                <a:gd name="connsiteX10" fmla="*/ 430172 w 430172"/>
                <a:gd name="connsiteY10" fmla="*/ 136661 h 218413"/>
                <a:gd name="connsiteX11" fmla="*/ 343750 w 430172"/>
                <a:gd name="connsiteY11" fmla="*/ 175706 h 218413"/>
                <a:gd name="connsiteX12" fmla="*/ 310725 w 430172"/>
                <a:gd name="connsiteY12" fmla="*/ 161589 h 218413"/>
                <a:gd name="connsiteX13" fmla="*/ 308318 w 430172"/>
                <a:gd name="connsiteY13" fmla="*/ 166936 h 218413"/>
                <a:gd name="connsiteX14" fmla="*/ 294732 w 430172"/>
                <a:gd name="connsiteY14" fmla="*/ 190959 h 218413"/>
                <a:gd name="connsiteX15" fmla="*/ 194967 w 430172"/>
                <a:gd name="connsiteY15" fmla="*/ 218413 h 218413"/>
                <a:gd name="connsiteX16" fmla="*/ 145630 w 430172"/>
                <a:gd name="connsiteY16" fmla="*/ 178860 h 218413"/>
                <a:gd name="connsiteX17" fmla="*/ 145485 w 430172"/>
                <a:gd name="connsiteY17" fmla="*/ 179016 h 218413"/>
                <a:gd name="connsiteX18" fmla="*/ 132529 w 430172"/>
                <a:gd name="connsiteY18" fmla="*/ 191218 h 218413"/>
                <a:gd name="connsiteX19" fmla="*/ 55320 w 430172"/>
                <a:gd name="connsiteY19" fmla="*/ 200979 h 218413"/>
                <a:gd name="connsiteX20" fmla="*/ 23266 w 430172"/>
                <a:gd name="connsiteY20" fmla="*/ 137946 h 218413"/>
                <a:gd name="connsiteX21" fmla="*/ 26450 w 430172"/>
                <a:gd name="connsiteY21" fmla="*/ 124895 h 218413"/>
                <a:gd name="connsiteX22" fmla="*/ 26115 w 430172"/>
                <a:gd name="connsiteY22" fmla="*/ 124758 h 218413"/>
                <a:gd name="connsiteX23" fmla="*/ 10359 w 430172"/>
                <a:gd name="connsiteY23" fmla="*/ 116621 h 218413"/>
                <a:gd name="connsiteX24" fmla="*/ 0 w 430172"/>
                <a:gd name="connsiteY24" fmla="*/ 54292 h 218413"/>
                <a:gd name="connsiteX25" fmla="*/ 67411 w 430172"/>
                <a:gd name="connsiteY25" fmla="*/ 35385 h 218413"/>
                <a:gd name="connsiteX26" fmla="*/ 86049 w 430172"/>
                <a:gd name="connsiteY26" fmla="*/ 42843 h 218413"/>
                <a:gd name="connsiteX27" fmla="*/ 94238 w 430172"/>
                <a:gd name="connsiteY27" fmla="*/ 30427 h 218413"/>
                <a:gd name="connsiteX28" fmla="*/ 110321 w 430172"/>
                <a:gd name="connsiteY28" fmla="*/ 11159 h 218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30171" h="218413">
                  <a:moveTo>
                    <a:pt x="168447" y="0"/>
                  </a:moveTo>
                  <a:cubicBezTo>
                    <a:pt x="186982" y="0"/>
                    <a:pt x="204200" y="6864"/>
                    <a:pt x="218484" y="16730"/>
                  </a:cubicBezTo>
                  <a:lnTo>
                    <a:pt x="219652" y="17676"/>
                  </a:lnTo>
                  <a:lnTo>
                    <a:pt x="221499" y="15891"/>
                  </a:lnTo>
                  <a:cubicBezTo>
                    <a:pt x="234455" y="5713"/>
                    <a:pt x="252354" y="0"/>
                    <a:pt x="272124" y="0"/>
                  </a:cubicBezTo>
                  <a:cubicBezTo>
                    <a:pt x="311664" y="0"/>
                    <a:pt x="343718" y="39046"/>
                    <a:pt x="343718" y="58569"/>
                  </a:cubicBezTo>
                  <a:lnTo>
                    <a:pt x="343503" y="59768"/>
                  </a:lnTo>
                  <a:lnTo>
                    <a:pt x="344149" y="59621"/>
                  </a:lnTo>
                  <a:cubicBezTo>
                    <a:pt x="348809" y="58926"/>
                    <a:pt x="353635" y="58569"/>
                    <a:pt x="358577" y="58569"/>
                  </a:cubicBezTo>
                  <a:cubicBezTo>
                    <a:pt x="398118" y="58569"/>
                    <a:pt x="430172" y="97615"/>
                    <a:pt x="430172" y="117138"/>
                  </a:cubicBezTo>
                  <a:cubicBezTo>
                    <a:pt x="430172" y="136661"/>
                    <a:pt x="398118" y="175706"/>
                    <a:pt x="358577" y="175706"/>
                  </a:cubicBezTo>
                  <a:cubicBezTo>
                    <a:pt x="343750" y="175706"/>
                    <a:pt x="329975" y="172493"/>
                    <a:pt x="318548" y="166592"/>
                  </a:cubicBezTo>
                  <a:lnTo>
                    <a:pt x="310725" y="161589"/>
                  </a:lnTo>
                  <a:lnTo>
                    <a:pt x="308318" y="166936"/>
                  </a:lnTo>
                  <a:cubicBezTo>
                    <a:pt x="294732" y="190959"/>
                    <a:pt x="262927" y="218413"/>
                    <a:pt x="225858" y="218413"/>
                  </a:cubicBezTo>
                  <a:cubicBezTo>
                    <a:pt x="194967" y="218413"/>
                    <a:pt x="167731" y="207254"/>
                    <a:pt x="151649" y="187986"/>
                  </a:cubicBezTo>
                  <a:lnTo>
                    <a:pt x="145630" y="178860"/>
                  </a:lnTo>
                  <a:lnTo>
                    <a:pt x="145485" y="179016"/>
                  </a:lnTo>
                  <a:cubicBezTo>
                    <a:pt x="132529" y="191218"/>
                    <a:pt x="114631" y="200979"/>
                    <a:pt x="94861" y="200979"/>
                  </a:cubicBezTo>
                  <a:cubicBezTo>
                    <a:pt x="55320" y="200979"/>
                    <a:pt x="23266" y="178127"/>
                    <a:pt x="23266" y="142411"/>
                  </a:cubicBezTo>
                  <a:cubicBezTo>
                    <a:pt x="23266" y="137946"/>
                    <a:pt x="23767" y="133683"/>
                    <a:pt x="24721" y="129639"/>
                  </a:cubicBezTo>
                  <a:lnTo>
                    <a:pt x="26450" y="124895"/>
                  </a:lnTo>
                  <a:lnTo>
                    <a:pt x="26115" y="124758"/>
                  </a:lnTo>
                  <a:cubicBezTo>
                    <a:pt x="10359" y="116621"/>
                    <a:pt x="0" y="102310"/>
                    <a:pt x="0" y="83842"/>
                  </a:cubicBezTo>
                  <a:cubicBezTo>
                    <a:pt x="0" y="54292"/>
                    <a:pt x="26520" y="35385"/>
                    <a:pt x="59233" y="35385"/>
                  </a:cubicBezTo>
                  <a:cubicBezTo>
                    <a:pt x="67411" y="35385"/>
                    <a:pt x="75203" y="37404"/>
                    <a:pt x="82289" y="40685"/>
                  </a:cubicBezTo>
                  <a:lnTo>
                    <a:pt x="86049" y="42843"/>
                  </a:lnTo>
                  <a:lnTo>
                    <a:pt x="94238" y="30427"/>
                  </a:lnTo>
                  <a:cubicBezTo>
                    <a:pt x="110321" y="11159"/>
                    <a:pt x="137556" y="0"/>
                    <a:pt x="168447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 title=""/>
          <p:cNvSpPr txBox="1"/>
          <p:nvPr/>
        </p:nvSpPr>
        <p:spPr>
          <a:xfrm rot="1905814">
            <a:off x="10004870" y="1267893"/>
            <a:ext cx="579969" cy="437631"/>
          </a:xfrm>
          <a:custGeom>
            <a:gdLst>
              <a:gd name="connsiteX0" fmla="*/ 485789 w 579969"/>
              <a:gd name="connsiteY0" fmla="*/ 67 h 437631"/>
              <a:gd name="connsiteX1" fmla="*/ 528832 w 579969"/>
              <a:gd name="connsiteY1" fmla="*/ -1566 h 437631"/>
              <a:gd name="connsiteX2" fmla="*/ 598585 w 579969"/>
              <a:gd name="connsiteY2" fmla="*/ 233091 h 437631"/>
              <a:gd name="connsiteX3" fmla="*/ 259450 w 579969"/>
              <a:gd name="connsiteY3" fmla="*/ 369229 h 437631"/>
              <a:gd name="connsiteX4" fmla="*/ 6285 w 579969"/>
              <a:gd name="connsiteY4" fmla="*/ -59314 h 437631"/>
              <a:gd name="connsiteX5" fmla="*/ 320060 w 579969"/>
              <a:gd name="connsiteY5" fmla="*/ 87251 h 4376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9969" h="437631">
                <a:moveTo>
                  <a:pt x="485789" y="67"/>
                </a:moveTo>
                <a:cubicBezTo>
                  <a:pt x="528832" y="-1566"/>
                  <a:pt x="563864" y="26228"/>
                  <a:pt x="578314" y="112154"/>
                </a:cubicBezTo>
                <a:cubicBezTo>
                  <a:pt x="598585" y="233091"/>
                  <a:pt x="427454" y="369306"/>
                  <a:pt x="350697" y="437631"/>
                </a:cubicBezTo>
                <a:cubicBezTo>
                  <a:pt x="259450" y="369229"/>
                  <a:pt x="-4520" y="260668"/>
                  <a:pt x="59" y="125147"/>
                </a:cubicBezTo>
                <a:cubicBezTo>
                  <a:pt x="6285" y="-59314"/>
                  <a:pt x="196375" y="14070"/>
                  <a:pt x="262019" y="120551"/>
                </a:cubicBezTo>
                <a:cubicBezTo>
                  <a:pt x="320060" y="87251"/>
                  <a:pt x="414051" y="2789"/>
                  <a:pt x="485789" y="67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3810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3" name="形状2" title=""/>
          <p:cNvSpPr txBox="1"/>
          <p:nvPr/>
        </p:nvSpPr>
        <p:spPr>
          <a:xfrm>
            <a:off x="11254702" y="2227336"/>
            <a:ext cx="192026" cy="291250"/>
          </a:xfrm>
          <a:custGeom>
            <a:gdLst>
              <a:gd name="connsiteX0" fmla="*/ 85919 w 192026"/>
              <a:gd name="connsiteY0" fmla="*/ 17 h 291250"/>
              <a:gd name="connsiteX1" fmla="*/ 94033 w 192026"/>
              <a:gd name="connsiteY1" fmla="*/ -1454 h 291250"/>
              <a:gd name="connsiteX2" fmla="*/ 132243 w 192026"/>
              <a:gd name="connsiteY2" fmla="*/ 140014 h 291250"/>
              <a:gd name="connsiteX3" fmla="*/ 150984 w 192026"/>
              <a:gd name="connsiteY3" fmla="*/ 154393 h 291250"/>
              <a:gd name="connsiteX4" fmla="*/ 107696 w 192026"/>
              <a:gd name="connsiteY4" fmla="*/ 204494 h 291250"/>
              <a:gd name="connsiteX5" fmla="*/ 93380 w 192026"/>
              <a:gd name="connsiteY5" fmla="*/ 251163 h 291250"/>
              <a:gd name="connsiteX6" fmla="*/ 52983 w 192026"/>
              <a:gd name="connsiteY6" fmla="*/ 156745 h 291250"/>
              <a:gd name="connsiteX7" fmla="*/ 21002 w 192026"/>
              <a:gd name="connsiteY7" fmla="*/ 146387 h 291250"/>
              <a:gd name="connsiteX8" fmla="*/ 78751 w 192026"/>
              <a:gd name="connsiteY8" fmla="*/ 125840 h 291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2026" h="291250">
                <a:moveTo>
                  <a:pt x="85919" y="17"/>
                </a:moveTo>
                <a:cubicBezTo>
                  <a:pt x="94033" y="-1454"/>
                  <a:pt x="96874" y="93917"/>
                  <a:pt x="114558" y="116966"/>
                </a:cubicBezTo>
                <a:cubicBezTo>
                  <a:pt x="132243" y="140014"/>
                  <a:pt x="151727" y="132629"/>
                  <a:pt x="192026" y="138308"/>
                </a:cubicBezTo>
                <a:cubicBezTo>
                  <a:pt x="150984" y="154393"/>
                  <a:pt x="139543" y="153513"/>
                  <a:pt x="123619" y="179003"/>
                </a:cubicBezTo>
                <a:cubicBezTo>
                  <a:pt x="107696" y="204494"/>
                  <a:pt x="105074" y="291388"/>
                  <a:pt x="96482" y="291250"/>
                </a:cubicBezTo>
                <a:cubicBezTo>
                  <a:pt x="93380" y="251163"/>
                  <a:pt x="85144" y="203071"/>
                  <a:pt x="69064" y="179908"/>
                </a:cubicBezTo>
                <a:cubicBezTo>
                  <a:pt x="52983" y="156745"/>
                  <a:pt x="25776" y="161097"/>
                  <a:pt x="0" y="152271"/>
                </a:cubicBezTo>
                <a:cubicBezTo>
                  <a:pt x="21002" y="146387"/>
                  <a:pt x="47263" y="143397"/>
                  <a:pt x="63007" y="134618"/>
                </a:cubicBezTo>
                <a:cubicBezTo>
                  <a:pt x="78751" y="125840"/>
                  <a:pt x="78281" y="44884"/>
                  <a:pt x="85919" y="17"/>
                </a:cubicBezTo>
                <a:close/>
              </a:path>
            </a:pathLst>
          </a:custGeom>
          <a:solidFill>
            <a:srgbClr val="FEBF0F"/>
          </a:solidFill>
          <a:ln w="1905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grpSp>
        <p:nvGrpSpPr>
          <p:cNvPr id="4" name="组合1" title=""/>
          <p:cNvGrpSpPr/>
          <p:nvPr/>
        </p:nvGrpSpPr>
        <p:grpSpPr>
          <a:xfrm>
            <a:off x="-330717" y="1996644"/>
            <a:ext cx="3523052" cy="7040356"/>
            <a:chExt cx="3523052" cy="7040356"/>
          </a:xfrm>
        </p:grpSpPr>
        <p:sp>
          <p:nvSpPr>
            <p:cNvPr id="5" name="形状8"/>
            <p:cNvSpPr txBox="1"/>
            <p:nvPr/>
          </p:nvSpPr>
          <p:spPr>
            <a:xfrm rot="6300000">
              <a:off x="2309015" y="2254263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1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6" name="形状9"/>
            <p:cNvSpPr txBox="1"/>
            <p:nvPr/>
          </p:nvSpPr>
          <p:spPr>
            <a:xfrm rot="11598000">
              <a:off x="0" y="0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7" name="组合2" title=""/>
          <p:cNvGrpSpPr/>
          <p:nvPr/>
        </p:nvGrpSpPr>
        <p:grpSpPr>
          <a:xfrm>
            <a:off x="9001137" y="-2115813"/>
            <a:ext cx="3484174" cy="7053277"/>
            <a:chExt cx="3484174" cy="7053277"/>
          </a:xfrm>
        </p:grpSpPr>
        <p:sp>
          <p:nvSpPr>
            <p:cNvPr id="8" name="形状10"/>
            <p:cNvSpPr txBox="1"/>
            <p:nvPr/>
          </p:nvSpPr>
          <p:spPr>
            <a:xfrm rot="11700000">
              <a:off x="2270137" y="2267184"/>
              <a:ext cx="1214037" cy="4786093"/>
            </a:xfrm>
            <a:custGeom>
              <a:gdLst>
                <a:gd name="connsiteX0" fmla="*/ 1214037 w 1214037"/>
                <a:gd name="connsiteY0" fmla="*/ 4786094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85426 w 1214037"/>
                <a:gd name="connsiteY3" fmla="*/ 4004104 h 4786093"/>
                <a:gd name="connsiteX4" fmla="*/ 616084 w 1214037"/>
                <a:gd name="connsiteY4" fmla="*/ 2515686 h 4786093"/>
                <a:gd name="connsiteX5" fmla="*/ 246126 w 1214037"/>
                <a:gd name="connsiteY5" fmla="*/ 983400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4037" h="4786094" fill="none">
                  <a:moveTo>
                    <a:pt x="1214037" y="4786094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85426" y="4004104"/>
                    <a:pt x="849534" y="3468394"/>
                    <a:pt x="690010" y="2817377"/>
                  </a:cubicBezTo>
                  <a:cubicBezTo>
                    <a:pt x="616084" y="2515686"/>
                    <a:pt x="537083" y="2189233"/>
                    <a:pt x="459766" y="1868801"/>
                  </a:cubicBezTo>
                  <a:cubicBezTo>
                    <a:pt x="246126" y="983400"/>
                    <a:pt x="45342" y="143979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9" name="形状11"/>
            <p:cNvSpPr txBox="1"/>
            <p:nvPr/>
          </p:nvSpPr>
          <p:spPr>
            <a:xfrm rot="6300000">
              <a:off x="0" y="0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1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sp>
        <p:nvSpPr>
          <p:cNvPr id="10" name="文本1" title=""/>
          <p:cNvSpPr txBox="1"/>
          <p:nvPr/>
        </p:nvSpPr>
        <p:spPr>
          <a:xfrm>
            <a:off x="974122" y="1480576"/>
            <a:ext cx="5429250" cy="55264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499" b="0" i="0">
                <a:solidFill>
                  <a:srgbClr val="000000"/>
                </a:solidFill>
                <a:latin typeface="华文楷体"/>
                <a:ea typeface="华文楷体"/>
              </a:rPr>
              <a:t>小明用下列方法得到一个四边形ABCD.</a:t>
            </a:r>
          </a:p>
        </p:txBody>
      </p:sp>
      <p:sp>
        <p:nvSpPr>
          <p:cNvPr id="11" name="形状3" title=""/>
          <p:cNvSpPr txBox="1"/>
          <p:nvPr/>
        </p:nvSpPr>
        <p:spPr>
          <a:xfrm>
            <a:off x="1189615" y="2222573"/>
            <a:ext cx="9813438" cy="2528157"/>
          </a:xfrm>
          <a:prstGeom prst="rect">
            <a:avLst/>
          </a:prstGeom>
          <a:solidFill>
            <a:srgbClr val="FFF1CB"/>
          </a:solidFill>
          <a:ln w="9525">
            <a:solidFill>
              <a:srgbClr val="FFDA75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12" name="文本2" title=""/>
          <p:cNvSpPr txBox="1"/>
          <p:nvPr/>
        </p:nvSpPr>
        <p:spPr>
          <a:xfrm>
            <a:off x="1522828" y="2527163"/>
            <a:ext cx="4286250" cy="1320403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1999" b="0" i="0">
                <a:solidFill>
                  <a:srgbClr val="000000"/>
                </a:solidFill>
                <a:latin typeface="华文楷体"/>
                <a:ea typeface="华文楷体"/>
              </a:rPr>
              <a:t>画两条互相平行的直线，在这两条直线上分别截取线段AB=CD,连接AD, BC,得到四边形ABCD.</a:t>
            </a:r>
          </a:p>
        </p:txBody>
      </p:sp>
      <p:grpSp>
        <p:nvGrpSpPr>
          <p:cNvPr id="13" name="组合3" title=""/>
          <p:cNvGrpSpPr/>
          <p:nvPr/>
        </p:nvGrpSpPr>
        <p:grpSpPr>
          <a:xfrm>
            <a:off x="1203548" y="6239452"/>
            <a:ext cx="415013" cy="415342"/>
            <a:chExt cx="415013" cy="415342"/>
          </a:xfrm>
        </p:grpSpPr>
        <p:sp>
          <p:nvSpPr>
            <p:cNvPr id="14" name="形状14"/>
            <p:cNvSpPr txBox="1"/>
            <p:nvPr/>
          </p:nvSpPr>
          <p:spPr>
            <a:xfrm>
              <a:off x="0" y="0"/>
              <a:ext cx="365177" cy="364820"/>
            </a:xfrm>
            <a:custGeom>
              <a:gdLst>
                <a:gd name="connsiteX0" fmla="*/ 151891 w 365177"/>
                <a:gd name="connsiteY0" fmla="*/ 32 h 364820"/>
                <a:gd name="connsiteX1" fmla="*/ 248740 w 365177"/>
                <a:gd name="connsiteY1" fmla="*/ -756 h 364820"/>
                <a:gd name="connsiteX2" fmla="*/ 353011 w 365177"/>
                <a:gd name="connsiteY2" fmla="*/ 48944 h 364820"/>
                <a:gd name="connsiteX3" fmla="*/ 269106 w 365177"/>
                <a:gd name="connsiteY3" fmla="*/ 364679 h 364820"/>
                <a:gd name="connsiteX4" fmla="*/ 28978 w 365177"/>
                <a:gd name="connsiteY4" fmla="*/ 359904 h 364820"/>
                <a:gd name="connsiteX5" fmla="*/ -2887 w 365177"/>
                <a:gd name="connsiteY5" fmla="*/ 236722 h 364820"/>
                <a:gd name="connsiteX6" fmla="*/ 8981 w 365177"/>
                <a:gd name="connsiteY6" fmla="*/ 10125 h 3648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5177" h="364820">
                  <a:moveTo>
                    <a:pt x="151891" y="32"/>
                  </a:moveTo>
                  <a:cubicBezTo>
                    <a:pt x="248740" y="-756"/>
                    <a:pt x="358389" y="13114"/>
                    <a:pt x="358600" y="11724"/>
                  </a:cubicBezTo>
                  <a:cubicBezTo>
                    <a:pt x="353011" y="48944"/>
                    <a:pt x="351631" y="360088"/>
                    <a:pt x="365177" y="360531"/>
                  </a:cubicBezTo>
                  <a:cubicBezTo>
                    <a:pt x="269106" y="364679"/>
                    <a:pt x="187399" y="366633"/>
                    <a:pt x="93304" y="362632"/>
                  </a:cubicBezTo>
                  <a:cubicBezTo>
                    <a:pt x="28978" y="359904"/>
                    <a:pt x="6825" y="362319"/>
                    <a:pt x="2906" y="311678"/>
                  </a:cubicBezTo>
                  <a:cubicBezTo>
                    <a:pt x="-2887" y="236722"/>
                    <a:pt x="827" y="123569"/>
                    <a:pt x="6655" y="42547"/>
                  </a:cubicBezTo>
                  <a:cubicBezTo>
                    <a:pt x="8981" y="10125"/>
                    <a:pt x="76565" y="645"/>
                    <a:pt x="151891" y="32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5" name="形状15"/>
            <p:cNvSpPr txBox="1"/>
            <p:nvPr/>
          </p:nvSpPr>
          <p:spPr>
            <a:xfrm>
              <a:off x="3644" y="289669"/>
              <a:ext cx="351753" cy="25326"/>
            </a:xfrm>
            <a:custGeom>
              <a:gdLst>
                <a:gd name="connsiteX0" fmla="*/ 0 w 351753"/>
                <a:gd name="connsiteY0" fmla="*/ 25326 h 25326"/>
                <a:gd name="connsiteX1" fmla="*/ 0 w 351753"/>
                <a:gd name="connsiteY1" fmla="*/ -16795 h 253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51753" h="25326" fill="none">
                  <a:moveTo>
                    <a:pt x="0" y="25326"/>
                  </a:moveTo>
                  <a:cubicBezTo>
                    <a:pt x="0" y="-16795"/>
                    <a:pt x="257480" y="6873"/>
                    <a:pt x="351753" y="4597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6" name="形状16"/>
            <p:cNvSpPr txBox="1"/>
            <p:nvPr/>
          </p:nvSpPr>
          <p:spPr>
            <a:xfrm>
              <a:off x="41976" y="8867"/>
              <a:ext cx="19050" cy="281839"/>
            </a:xfrm>
            <a:custGeom>
              <a:gdLst>
                <a:gd name="connsiteX0" fmla="*/ 19050 w 19050"/>
                <a:gd name="connsiteY0" fmla="*/ 0 h 281839"/>
                <a:gd name="connsiteX1" fmla="*/ 19157 w 19050"/>
                <a:gd name="connsiteY1" fmla="*/ 89197 h 28183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9050" h="281839" fill="none">
                  <a:moveTo>
                    <a:pt x="19050" y="0"/>
                  </a:moveTo>
                  <a:cubicBezTo>
                    <a:pt x="19157" y="89197"/>
                    <a:pt x="-17638" y="188715"/>
                    <a:pt x="10766" y="281839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7" name="形状13"/>
            <p:cNvSpPr txBox="1"/>
            <p:nvPr/>
          </p:nvSpPr>
          <p:spPr>
            <a:xfrm>
              <a:off x="72872" y="319226"/>
              <a:ext cx="79307" cy="96116"/>
            </a:xfrm>
            <a:custGeom>
              <a:gdLst>
                <a:gd name="connsiteX0" fmla="*/ 79307 w 79307"/>
                <a:gd name="connsiteY0" fmla="*/ 0 h 96116"/>
                <a:gd name="connsiteX1" fmla="*/ 72081 w 79307"/>
                <a:gd name="connsiteY1" fmla="*/ 30629 h 96116"/>
                <a:gd name="connsiteX2" fmla="*/ 66074 w 79307"/>
                <a:gd name="connsiteY2" fmla="*/ 79578 h 96116"/>
                <a:gd name="connsiteX3" fmla="*/ 25844 w 79307"/>
                <a:gd name="connsiteY3" fmla="*/ 72347 h 96116"/>
                <a:gd name="connsiteX4" fmla="*/ 3774 w 79307"/>
                <a:gd name="connsiteY4" fmla="*/ 61968 h 96116"/>
                <a:gd name="connsiteX5" fmla="*/ 25756 w 79307"/>
                <a:gd name="connsiteY5" fmla="*/ -1565 h 96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9307" h="96116">
                  <a:moveTo>
                    <a:pt x="79307" y="0"/>
                  </a:moveTo>
                  <a:cubicBezTo>
                    <a:pt x="72081" y="30629"/>
                    <a:pt x="77181" y="60892"/>
                    <a:pt x="78242" y="90947"/>
                  </a:cubicBezTo>
                  <a:cubicBezTo>
                    <a:pt x="66074" y="79578"/>
                    <a:pt x="50903" y="73744"/>
                    <a:pt x="42425" y="63447"/>
                  </a:cubicBezTo>
                  <a:cubicBezTo>
                    <a:pt x="25844" y="72347"/>
                    <a:pt x="16071" y="81550"/>
                    <a:pt x="0" y="96116"/>
                  </a:cubicBezTo>
                  <a:cubicBezTo>
                    <a:pt x="3774" y="61968"/>
                    <a:pt x="3598" y="20771"/>
                    <a:pt x="1461" y="4893"/>
                  </a:cubicBezTo>
                  <a:cubicBezTo>
                    <a:pt x="25756" y="-1565"/>
                    <a:pt x="53275" y="2976"/>
                    <a:pt x="79307" y="0"/>
                  </a:cubicBezTo>
                  <a:close/>
                </a:path>
              </a:pathLst>
            </a:custGeom>
            <a:solidFill>
              <a:srgbClr val="E7E4EA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8" name="形状12"/>
            <p:cNvSpPr txBox="1"/>
            <p:nvPr/>
          </p:nvSpPr>
          <p:spPr>
            <a:xfrm>
              <a:off x="247763" y="79806"/>
              <a:ext cx="167250" cy="102381"/>
            </a:xfrm>
            <a:custGeom>
              <a:gdLst>
                <a:gd name="connsiteX0" fmla="*/ 140091 w 167250"/>
                <a:gd name="connsiteY0" fmla="*/ 16 h 102381"/>
                <a:gd name="connsiteX1" fmla="*/ 152504 w 167250"/>
                <a:gd name="connsiteY1" fmla="*/ -366 h 102381"/>
                <a:gd name="connsiteX2" fmla="*/ 172619 w 167250"/>
                <a:gd name="connsiteY2" fmla="*/ 54530 h 102381"/>
                <a:gd name="connsiteX3" fmla="*/ 74820 w 167250"/>
                <a:gd name="connsiteY3" fmla="*/ 86379 h 102381"/>
                <a:gd name="connsiteX4" fmla="*/ 1813 w 167250"/>
                <a:gd name="connsiteY4" fmla="*/ -13876 h 102381"/>
                <a:gd name="connsiteX5" fmla="*/ 92298 w 167250"/>
                <a:gd name="connsiteY5" fmla="*/ 20412 h 1023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250" h="102379">
                  <a:moveTo>
                    <a:pt x="140091" y="16"/>
                  </a:moveTo>
                  <a:cubicBezTo>
                    <a:pt x="152504" y="-366"/>
                    <a:pt x="162606" y="6136"/>
                    <a:pt x="166773" y="26238"/>
                  </a:cubicBezTo>
                  <a:cubicBezTo>
                    <a:pt x="172619" y="54530"/>
                    <a:pt x="123268" y="86397"/>
                    <a:pt x="101133" y="102381"/>
                  </a:cubicBezTo>
                  <a:cubicBezTo>
                    <a:pt x="74820" y="86379"/>
                    <a:pt x="-1304" y="60982"/>
                    <a:pt x="17" y="29277"/>
                  </a:cubicBezTo>
                  <a:cubicBezTo>
                    <a:pt x="1813" y="-13876"/>
                    <a:pt x="56630" y="3292"/>
                    <a:pt x="75560" y="28202"/>
                  </a:cubicBezTo>
                  <a:cubicBezTo>
                    <a:pt x="92298" y="20412"/>
                    <a:pt x="119403" y="653"/>
                    <a:pt x="140091" y="16"/>
                  </a:cubicBezTo>
                  <a:close/>
                </a:path>
              </a:pathLst>
            </a:custGeom>
            <a:solidFill>
              <a:srgbClr val="FEBF0F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pic>
        <p:nvPicPr>
          <p:cNvPr id="19" name="图片1" title="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138" y="5596785"/>
            <a:ext cx="1140726" cy="993568"/>
          </a:xfrm>
          <a:prstGeom prst="rect">
            <a:avLst/>
          </a:prstGeom>
        </p:spPr>
      </p:pic>
      <p:sp>
        <p:nvSpPr>
          <p:cNvPr id="20" name="形状4" title=""/>
          <p:cNvSpPr txBox="1"/>
          <p:nvPr/>
        </p:nvSpPr>
        <p:spPr>
          <a:xfrm>
            <a:off x="6359947" y="2406167"/>
            <a:ext cx="913353" cy="2161880"/>
          </a:xfrm>
          <a:prstGeom prst="line">
            <a:avLst/>
          </a:prstGeom>
          <a:ln w="19050">
            <a:solidFill>
              <a:srgbClr val="000000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21" name="形状5" title=""/>
          <p:cNvSpPr txBox="1"/>
          <p:nvPr/>
        </p:nvSpPr>
        <p:spPr>
          <a:xfrm>
            <a:off x="7937383" y="2406348"/>
            <a:ext cx="913353" cy="2161880"/>
          </a:xfrm>
          <a:prstGeom prst="line">
            <a:avLst/>
          </a:prstGeom>
          <a:ln w="19050">
            <a:solidFill>
              <a:srgbClr val="000000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grpSp>
        <p:nvGrpSpPr>
          <p:cNvPr id="22" name="组合4" title=""/>
          <p:cNvGrpSpPr/>
          <p:nvPr/>
        </p:nvGrpSpPr>
        <p:grpSpPr>
          <a:xfrm>
            <a:off x="6225883" y="2605992"/>
            <a:ext cx="869216" cy="1837675"/>
            <a:chExt cx="869216" cy="1837675"/>
          </a:xfrm>
        </p:grpSpPr>
        <p:sp>
          <p:nvSpPr>
            <p:cNvPr id="23" name="形状17"/>
            <p:cNvSpPr txBox="1"/>
            <p:nvPr/>
          </p:nvSpPr>
          <p:spPr>
            <a:xfrm>
              <a:off x="318414" y="226239"/>
              <a:ext cx="536280" cy="1265287"/>
            </a:xfrm>
            <a:prstGeom prst="line">
              <a:avLst/>
            </a:prstGeom>
            <a:ln w="19050">
              <a:solidFill>
                <a:srgbClr val="FF0000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4" name="文本6"/>
            <p:cNvSpPr txBox="1"/>
            <p:nvPr/>
          </p:nvSpPr>
          <p:spPr>
            <a:xfrm>
              <a:off x="0" y="0"/>
              <a:ext cx="317500" cy="480219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000000"/>
                  </a:solidFill>
                  <a:latin typeface="华文楷体"/>
                  <a:ea typeface="华文楷体"/>
                </a:rPr>
                <a:t>A</a:t>
              </a:r>
            </a:p>
          </p:txBody>
        </p:sp>
        <p:sp>
          <p:nvSpPr>
            <p:cNvPr id="25" name="文本7"/>
            <p:cNvSpPr txBox="1"/>
            <p:nvPr/>
          </p:nvSpPr>
          <p:spPr>
            <a:xfrm>
              <a:off x="551716" y="1357456"/>
              <a:ext cx="317500" cy="480219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000000"/>
                  </a:solidFill>
                  <a:latin typeface="华文楷体"/>
                  <a:ea typeface="华文楷体"/>
                </a:rPr>
                <a:t>B</a:t>
              </a:r>
            </a:p>
          </p:txBody>
        </p:sp>
      </p:grpSp>
      <p:grpSp>
        <p:nvGrpSpPr>
          <p:cNvPr id="26" name="组合5" title=""/>
          <p:cNvGrpSpPr/>
          <p:nvPr/>
        </p:nvGrpSpPr>
        <p:grpSpPr>
          <a:xfrm>
            <a:off x="8126082" y="2527468"/>
            <a:ext cx="797036" cy="1720365"/>
            <a:chExt cx="797036" cy="1720365"/>
          </a:xfrm>
        </p:grpSpPr>
        <p:sp>
          <p:nvSpPr>
            <p:cNvPr id="27" name="形状18"/>
            <p:cNvSpPr txBox="1"/>
            <p:nvPr/>
          </p:nvSpPr>
          <p:spPr>
            <a:xfrm>
              <a:off x="0" y="304676"/>
              <a:ext cx="536280" cy="1265287"/>
            </a:xfrm>
            <a:prstGeom prst="line">
              <a:avLst/>
            </a:prstGeom>
            <a:ln w="19050">
              <a:solidFill>
                <a:srgbClr val="FF0000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8" name="文本8"/>
            <p:cNvSpPr txBox="1"/>
            <p:nvPr/>
          </p:nvSpPr>
          <p:spPr>
            <a:xfrm>
              <a:off x="35433" y="0"/>
              <a:ext cx="317500" cy="480219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000000"/>
                  </a:solidFill>
                  <a:latin typeface="华文楷体"/>
                  <a:ea typeface="华文楷体"/>
                </a:rPr>
                <a:t>D</a:t>
              </a:r>
            </a:p>
          </p:txBody>
        </p:sp>
        <p:sp>
          <p:nvSpPr>
            <p:cNvPr id="29" name="文本9"/>
            <p:cNvSpPr txBox="1"/>
            <p:nvPr/>
          </p:nvSpPr>
          <p:spPr>
            <a:xfrm>
              <a:off x="479536" y="1240146"/>
              <a:ext cx="317500" cy="480219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000000"/>
                  </a:solidFill>
                  <a:latin typeface="华文楷体"/>
                  <a:ea typeface="华文楷体"/>
                </a:rPr>
                <a:t>C</a:t>
              </a:r>
            </a:p>
          </p:txBody>
        </p:sp>
      </p:grpSp>
      <p:sp>
        <p:nvSpPr>
          <p:cNvPr id="30" name="形状6" title=""/>
          <p:cNvSpPr txBox="1"/>
          <p:nvPr/>
        </p:nvSpPr>
        <p:spPr>
          <a:xfrm>
            <a:off x="6535918" y="2840610"/>
            <a:ext cx="1608929" cy="19050"/>
          </a:xfrm>
          <a:prstGeom prst="line">
            <a:avLst/>
          </a:prstGeom>
          <a:ln w="19050">
            <a:solidFill>
              <a:srgbClr val="FF0000"/>
            </a:solidFill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31" name="形状7" title=""/>
          <p:cNvSpPr txBox="1"/>
          <p:nvPr/>
        </p:nvSpPr>
        <p:spPr>
          <a:xfrm>
            <a:off x="7055444" y="4105894"/>
            <a:ext cx="1608929" cy="19050"/>
          </a:xfrm>
          <a:prstGeom prst="line">
            <a:avLst/>
          </a:prstGeom>
          <a:ln w="19050">
            <a:solidFill>
              <a:srgbClr val="FF0000"/>
            </a:solidFill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grpSp>
        <p:nvGrpSpPr>
          <p:cNvPr id="32" name="组合6" title=""/>
          <p:cNvGrpSpPr/>
          <p:nvPr/>
        </p:nvGrpSpPr>
        <p:grpSpPr>
          <a:xfrm>
            <a:off x="2424695" y="4703943"/>
            <a:ext cx="7925608" cy="1149556"/>
            <a:chExt cx="7925608" cy="1149556"/>
          </a:xfrm>
        </p:grpSpPr>
        <p:sp>
          <p:nvSpPr>
            <p:cNvPr id="33" name="文本10"/>
            <p:cNvSpPr txBox="1"/>
            <p:nvPr/>
          </p:nvSpPr>
          <p:spPr>
            <a:xfrm>
              <a:off x="858058" y="99876"/>
              <a:ext cx="7067550" cy="1049680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000000"/>
                  </a:solidFill>
                  <a:latin typeface="华文楷体"/>
                  <a:ea typeface="华文楷体"/>
                </a:rPr>
                <a:t>将线段AB沿BC方向平行移动，线段AB与CD能不能重合?</a:t>
              </a:r>
            </a:p>
            <a:p>
              <a:pPr marL="0" algn="l"/>
              <a:r>
                <a:rPr lang="zh-CN" altLang="en-US" sz="1999" b="0" i="0">
                  <a:solidFill>
                    <a:srgbClr val="000000"/>
                  </a:solidFill>
                  <a:latin typeface="华文楷体"/>
                  <a:ea typeface="华文楷体"/>
                </a:rPr>
                <a:t>你认为这样得到的四边形ABCD是不是平行四边形呢？</a:t>
              </a:r>
            </a:p>
          </p:txBody>
        </p:sp>
        <p:sp>
          <p:nvSpPr>
            <p:cNvPr id="34" name="形状19"/>
            <p:cNvSpPr txBox="1"/>
            <p:nvPr/>
          </p:nvSpPr>
          <p:spPr>
            <a:xfrm>
              <a:off x="63978" y="318466"/>
              <a:ext cx="877700" cy="326793"/>
            </a:xfrm>
            <a:prstGeom prst="rect">
              <a:avLst/>
            </a:prstGeom>
            <a:solidFill>
              <a:srgbClr val="FFF1CB"/>
            </a:solidFill>
            <a:ln w="1905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  <a:r>
                <a:rPr lang="zh-CN" altLang="en-US" sz="1999" b="0" i="0">
                  <a:solidFill>
                    <a:srgbClr val="FF0000"/>
                  </a:solidFill>
                  <a:latin typeface="华文楷体"/>
                  <a:ea typeface="华文楷体"/>
                </a:rPr>
                <a:t>问题1</a:t>
              </a:r>
            </a:p>
          </p:txBody>
        </p:sp>
        <p:sp>
          <p:nvSpPr>
            <p:cNvPr id="35" name="形状20"/>
            <p:cNvSpPr txBox="1"/>
            <p:nvPr/>
          </p:nvSpPr>
          <p:spPr>
            <a:xfrm>
              <a:off x="0" y="0"/>
              <a:ext cx="404638" cy="501021"/>
            </a:xfrm>
            <a:custGeom>
              <a:gdLst>
                <a:gd name="connsiteX0" fmla="*/ 200967 w 404638"/>
                <a:gd name="connsiteY0" fmla="*/ 24 h 501021"/>
                <a:gd name="connsiteX1" fmla="*/ 307046 w 404638"/>
                <a:gd name="connsiteY1" fmla="*/ 1647 h 501021"/>
                <a:gd name="connsiteX2" fmla="*/ 403025 w 404638"/>
                <a:gd name="connsiteY2" fmla="*/ 242879 h 501021"/>
                <a:gd name="connsiteX3" fmla="*/ 338241 w 404638"/>
                <a:gd name="connsiteY3" fmla="*/ 367135 h 501021"/>
                <a:gd name="connsiteX4" fmla="*/ 97847 w 404638"/>
                <a:gd name="connsiteY4" fmla="*/ 407522 h 501021"/>
                <a:gd name="connsiteX5" fmla="*/ 50589 w 404638"/>
                <a:gd name="connsiteY5" fmla="*/ 460820 h 501021"/>
                <a:gd name="connsiteX6" fmla="*/ 77672 w 404638"/>
                <a:gd name="connsiteY6" fmla="*/ 371190 h 501021"/>
                <a:gd name="connsiteX7" fmla="*/ -10565 w 404638"/>
                <a:gd name="connsiteY7" fmla="*/ 192862 h 501021"/>
                <a:gd name="connsiteX8" fmla="*/ 89054 w 404638"/>
                <a:gd name="connsiteY8" fmla="*/ 21072 h 5010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4638" h="501020">
                  <a:moveTo>
                    <a:pt x="200967" y="24"/>
                  </a:moveTo>
                  <a:cubicBezTo>
                    <a:pt x="307046" y="1647"/>
                    <a:pt x="410272" y="86179"/>
                    <a:pt x="404399" y="213483"/>
                  </a:cubicBezTo>
                  <a:cubicBezTo>
                    <a:pt x="403025" y="242879"/>
                    <a:pt x="395116" y="271929"/>
                    <a:pt x="379199" y="298552"/>
                  </a:cubicBezTo>
                  <a:cubicBezTo>
                    <a:pt x="338241" y="367135"/>
                    <a:pt x="209517" y="385968"/>
                    <a:pt x="137138" y="388796"/>
                  </a:cubicBezTo>
                  <a:cubicBezTo>
                    <a:pt x="97847" y="407522"/>
                    <a:pt x="62501" y="442201"/>
                    <a:pt x="60029" y="501021"/>
                  </a:cubicBezTo>
                  <a:cubicBezTo>
                    <a:pt x="50589" y="460820"/>
                    <a:pt x="37989" y="420753"/>
                    <a:pt x="82775" y="364814"/>
                  </a:cubicBezTo>
                  <a:cubicBezTo>
                    <a:pt x="77672" y="371190"/>
                    <a:pt x="19090" y="300899"/>
                    <a:pt x="4959" y="249442"/>
                  </a:cubicBezTo>
                  <a:cubicBezTo>
                    <a:pt x="-10565" y="192862"/>
                    <a:pt x="12240" y="113582"/>
                    <a:pt x="47194" y="71488"/>
                  </a:cubicBezTo>
                  <a:cubicBezTo>
                    <a:pt x="89054" y="21072"/>
                    <a:pt x="145402" y="-826"/>
                    <a:pt x="200967" y="24"/>
                  </a:cubicBezTo>
                  <a:close/>
                </a:path>
              </a:pathLst>
            </a:custGeom>
            <a:solidFill>
              <a:srgbClr val="FEBF0F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6" name="形状21"/>
            <p:cNvSpPr txBox="1"/>
            <p:nvPr/>
          </p:nvSpPr>
          <p:spPr>
            <a:xfrm>
              <a:off x="161905" y="107643"/>
              <a:ext cx="87739" cy="121825"/>
            </a:xfrm>
            <a:custGeom>
              <a:gdLst>
                <a:gd name="connsiteX0" fmla="*/ 511 w 87739"/>
                <a:gd name="connsiteY0" fmla="*/ 62726 h 121825"/>
                <a:gd name="connsiteX1" fmla="*/ -6177 w 87739"/>
                <a:gd name="connsiteY1" fmla="*/ 23910 h 121825"/>
                <a:gd name="connsiteX2" fmla="*/ 103848 w 87739"/>
                <a:gd name="connsiteY2" fmla="*/ 42990 h 1218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739" h="121825" fill="none">
                  <a:moveTo>
                    <a:pt x="511" y="62726"/>
                  </a:moveTo>
                  <a:cubicBezTo>
                    <a:pt x="-6177" y="23910"/>
                    <a:pt x="54520" y="-24216"/>
                    <a:pt x="82535" y="13951"/>
                  </a:cubicBezTo>
                  <a:cubicBezTo>
                    <a:pt x="103848" y="42990"/>
                    <a:pt x="53552" y="95064"/>
                    <a:pt x="42030" y="121825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7" name="形状22"/>
            <p:cNvSpPr txBox="1"/>
            <p:nvPr/>
          </p:nvSpPr>
          <p:spPr>
            <a:xfrm>
              <a:off x="199268" y="278607"/>
              <a:ext cx="9593" cy="12231"/>
            </a:xfrm>
            <a:custGeom>
              <a:gdLst>
                <a:gd name="connsiteX0" fmla="*/ 0 w 9593"/>
                <a:gd name="connsiteY0" fmla="*/ 6552 h 12231"/>
                <a:gd name="connsiteX1" fmla="*/ 1831 w 9593"/>
                <a:gd name="connsiteY1" fmla="*/ 6422 h 12231"/>
                <a:gd name="connsiteX2" fmla="*/ 4458 w 9593"/>
                <a:gd name="connsiteY2" fmla="*/ 5414 h 12231"/>
                <a:gd name="connsiteX3" fmla="*/ 11105 w 9593"/>
                <a:gd name="connsiteY3" fmla="*/ 13023 h 1223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93" h="12231" fill="none">
                  <a:moveTo>
                    <a:pt x="0" y="6552"/>
                  </a:moveTo>
                  <a:cubicBezTo>
                    <a:pt x="1831" y="6422"/>
                    <a:pt x="5224" y="-3954"/>
                    <a:pt x="4002" y="1669"/>
                  </a:cubicBezTo>
                  <a:cubicBezTo>
                    <a:pt x="4458" y="5414"/>
                    <a:pt x="5686" y="8877"/>
                    <a:pt x="7687" y="12068"/>
                  </a:cubicBezTo>
                  <a:cubicBezTo>
                    <a:pt x="11105" y="13023"/>
                    <a:pt x="9925" y="9780"/>
                    <a:pt x="4147" y="2331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sp>
        <p:nvSpPr>
          <p:cNvPr id="38" name="文本3" title=""/>
          <p:cNvSpPr txBox="1"/>
          <p:nvPr/>
        </p:nvSpPr>
        <p:spPr>
          <a:xfrm>
            <a:off x="8932416" y="4805185"/>
            <a:ext cx="698500" cy="567134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1999" b="0" i="0">
                <a:solidFill>
                  <a:srgbClr val="FF0000"/>
                </a:solidFill>
                <a:latin typeface="华文楷体"/>
                <a:ea typeface="华文楷体"/>
              </a:rPr>
              <a:t>重合</a:t>
            </a:r>
          </a:p>
        </p:txBody>
      </p:sp>
      <p:sp>
        <p:nvSpPr>
          <p:cNvPr id="39" name="文本4" title=""/>
          <p:cNvSpPr txBox="1"/>
          <p:nvPr/>
        </p:nvSpPr>
        <p:spPr>
          <a:xfrm>
            <a:off x="7273397" y="5233225"/>
            <a:ext cx="444500" cy="567134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1999" b="0" i="0">
                <a:solidFill>
                  <a:srgbClr val="FF0000"/>
                </a:solidFill>
                <a:latin typeface="华文楷体"/>
                <a:ea typeface="华文楷体"/>
              </a:rPr>
              <a:t>是</a:t>
            </a:r>
          </a:p>
        </p:txBody>
      </p:sp>
      <p:grpSp>
        <p:nvGrpSpPr>
          <p:cNvPr id="40" name="组合7" title=""/>
          <p:cNvGrpSpPr/>
          <p:nvPr/>
        </p:nvGrpSpPr>
        <p:grpSpPr>
          <a:xfrm>
            <a:off x="2425171" y="4703590"/>
            <a:ext cx="6950525" cy="747069"/>
            <a:chExt cx="6950525" cy="747069"/>
          </a:xfrm>
        </p:grpSpPr>
        <p:sp>
          <p:nvSpPr>
            <p:cNvPr id="41" name="形状23"/>
            <p:cNvSpPr txBox="1"/>
            <p:nvPr/>
          </p:nvSpPr>
          <p:spPr>
            <a:xfrm>
              <a:off x="63978" y="318466"/>
              <a:ext cx="877700" cy="326793"/>
            </a:xfrm>
            <a:prstGeom prst="rect">
              <a:avLst/>
            </a:prstGeom>
            <a:solidFill>
              <a:srgbClr val="FFF1CB"/>
            </a:solidFill>
            <a:ln w="1905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  <a:r>
                <a:rPr lang="zh-CN" altLang="en-US" sz="1999" b="0" i="0">
                  <a:solidFill>
                    <a:srgbClr val="FF0000"/>
                  </a:solidFill>
                  <a:latin typeface="华文楷体"/>
                  <a:ea typeface="华文楷体"/>
                </a:rPr>
                <a:t>问题2</a:t>
              </a:r>
            </a:p>
          </p:txBody>
        </p:sp>
        <p:sp>
          <p:nvSpPr>
            <p:cNvPr id="42" name="形状24"/>
            <p:cNvSpPr txBox="1"/>
            <p:nvPr/>
          </p:nvSpPr>
          <p:spPr>
            <a:xfrm>
              <a:off x="0" y="0"/>
              <a:ext cx="404638" cy="501021"/>
            </a:xfrm>
            <a:custGeom>
              <a:gdLst>
                <a:gd name="connsiteX0" fmla="*/ 200967 w 404638"/>
                <a:gd name="connsiteY0" fmla="*/ 24 h 501021"/>
                <a:gd name="connsiteX1" fmla="*/ 307046 w 404638"/>
                <a:gd name="connsiteY1" fmla="*/ 1647 h 501021"/>
                <a:gd name="connsiteX2" fmla="*/ 403025 w 404638"/>
                <a:gd name="connsiteY2" fmla="*/ 242879 h 501021"/>
                <a:gd name="connsiteX3" fmla="*/ 338241 w 404638"/>
                <a:gd name="connsiteY3" fmla="*/ 367135 h 501021"/>
                <a:gd name="connsiteX4" fmla="*/ 97847 w 404638"/>
                <a:gd name="connsiteY4" fmla="*/ 407522 h 501021"/>
                <a:gd name="connsiteX5" fmla="*/ 50589 w 404638"/>
                <a:gd name="connsiteY5" fmla="*/ 460820 h 501021"/>
                <a:gd name="connsiteX6" fmla="*/ 77672 w 404638"/>
                <a:gd name="connsiteY6" fmla="*/ 371190 h 501021"/>
                <a:gd name="connsiteX7" fmla="*/ -10565 w 404638"/>
                <a:gd name="connsiteY7" fmla="*/ 192862 h 501021"/>
                <a:gd name="connsiteX8" fmla="*/ 89054 w 404638"/>
                <a:gd name="connsiteY8" fmla="*/ 21072 h 5010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4638" h="501020">
                  <a:moveTo>
                    <a:pt x="200967" y="24"/>
                  </a:moveTo>
                  <a:cubicBezTo>
                    <a:pt x="307046" y="1647"/>
                    <a:pt x="410272" y="86179"/>
                    <a:pt x="404399" y="213483"/>
                  </a:cubicBezTo>
                  <a:cubicBezTo>
                    <a:pt x="403025" y="242879"/>
                    <a:pt x="395116" y="271929"/>
                    <a:pt x="379199" y="298552"/>
                  </a:cubicBezTo>
                  <a:cubicBezTo>
                    <a:pt x="338241" y="367135"/>
                    <a:pt x="209517" y="385968"/>
                    <a:pt x="137138" y="388796"/>
                  </a:cubicBezTo>
                  <a:cubicBezTo>
                    <a:pt x="97847" y="407522"/>
                    <a:pt x="62501" y="442201"/>
                    <a:pt x="60029" y="501021"/>
                  </a:cubicBezTo>
                  <a:cubicBezTo>
                    <a:pt x="50589" y="460820"/>
                    <a:pt x="37989" y="420753"/>
                    <a:pt x="82775" y="364814"/>
                  </a:cubicBezTo>
                  <a:cubicBezTo>
                    <a:pt x="77672" y="371190"/>
                    <a:pt x="19090" y="300899"/>
                    <a:pt x="4959" y="249442"/>
                  </a:cubicBezTo>
                  <a:cubicBezTo>
                    <a:pt x="-10565" y="192862"/>
                    <a:pt x="12240" y="113582"/>
                    <a:pt x="47194" y="71488"/>
                  </a:cubicBezTo>
                  <a:cubicBezTo>
                    <a:pt x="89054" y="21072"/>
                    <a:pt x="145402" y="-826"/>
                    <a:pt x="200967" y="24"/>
                  </a:cubicBezTo>
                  <a:close/>
                </a:path>
              </a:pathLst>
            </a:custGeom>
            <a:solidFill>
              <a:srgbClr val="FEBF0F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3" name="形状25"/>
            <p:cNvSpPr txBox="1"/>
            <p:nvPr/>
          </p:nvSpPr>
          <p:spPr>
            <a:xfrm>
              <a:off x="161905" y="107644"/>
              <a:ext cx="87739" cy="121825"/>
            </a:xfrm>
            <a:custGeom>
              <a:gdLst>
                <a:gd name="connsiteX0" fmla="*/ 511 w 87739"/>
                <a:gd name="connsiteY0" fmla="*/ 62726 h 121825"/>
                <a:gd name="connsiteX1" fmla="*/ -6177 w 87739"/>
                <a:gd name="connsiteY1" fmla="*/ 23910 h 121825"/>
                <a:gd name="connsiteX2" fmla="*/ 103848 w 87739"/>
                <a:gd name="connsiteY2" fmla="*/ 42990 h 1218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739" h="121825" fill="none">
                  <a:moveTo>
                    <a:pt x="511" y="62726"/>
                  </a:moveTo>
                  <a:cubicBezTo>
                    <a:pt x="-6177" y="23910"/>
                    <a:pt x="54520" y="-24216"/>
                    <a:pt x="82535" y="13951"/>
                  </a:cubicBezTo>
                  <a:cubicBezTo>
                    <a:pt x="103848" y="42990"/>
                    <a:pt x="53552" y="95064"/>
                    <a:pt x="42030" y="121825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4" name="形状26"/>
            <p:cNvSpPr txBox="1"/>
            <p:nvPr/>
          </p:nvSpPr>
          <p:spPr>
            <a:xfrm>
              <a:off x="199268" y="278608"/>
              <a:ext cx="9593" cy="12231"/>
            </a:xfrm>
            <a:custGeom>
              <a:gdLst>
                <a:gd name="connsiteX0" fmla="*/ 0 w 9593"/>
                <a:gd name="connsiteY0" fmla="*/ 6552 h 12231"/>
                <a:gd name="connsiteX1" fmla="*/ 1831 w 9593"/>
                <a:gd name="connsiteY1" fmla="*/ 6422 h 12231"/>
                <a:gd name="connsiteX2" fmla="*/ 4458 w 9593"/>
                <a:gd name="connsiteY2" fmla="*/ 5414 h 12231"/>
                <a:gd name="connsiteX3" fmla="*/ 11105 w 9593"/>
                <a:gd name="connsiteY3" fmla="*/ 13023 h 1223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93" h="12231" fill="none">
                  <a:moveTo>
                    <a:pt x="0" y="6552"/>
                  </a:moveTo>
                  <a:cubicBezTo>
                    <a:pt x="1831" y="6422"/>
                    <a:pt x="5224" y="-3954"/>
                    <a:pt x="4002" y="1669"/>
                  </a:cubicBezTo>
                  <a:cubicBezTo>
                    <a:pt x="4458" y="5414"/>
                    <a:pt x="5686" y="8877"/>
                    <a:pt x="7687" y="12068"/>
                  </a:cubicBezTo>
                  <a:cubicBezTo>
                    <a:pt x="11105" y="13023"/>
                    <a:pt x="9925" y="9780"/>
                    <a:pt x="4147" y="2331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5" name="文本11"/>
            <p:cNvSpPr txBox="1"/>
            <p:nvPr/>
          </p:nvSpPr>
          <p:spPr>
            <a:xfrm>
              <a:off x="854525" y="266850"/>
              <a:ext cx="6096000" cy="480219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000000"/>
                  </a:solidFill>
                  <a:latin typeface="华文楷体"/>
                  <a:ea typeface="华文楷体"/>
                </a:rPr>
                <a:t>由此，你发现了什么结果？与大家交流.</a:t>
              </a:r>
            </a:p>
          </p:txBody>
        </p:sp>
      </p:grpSp>
      <p:sp>
        <p:nvSpPr>
          <p:cNvPr id="46" name="文本5" title=""/>
          <p:cNvSpPr txBox="1"/>
          <p:nvPr/>
        </p:nvSpPr>
        <p:spPr>
          <a:xfrm>
            <a:off x="3491265" y="5332085"/>
            <a:ext cx="5038725" cy="480219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1999" b="0" i="0">
                <a:solidFill>
                  <a:srgbClr val="FF0000"/>
                </a:solidFill>
                <a:latin typeface="华文楷体"/>
                <a:ea typeface="华文楷体"/>
              </a:rPr>
              <a:t>一组对边平行且相等的四边形是平行四边形</a:t>
            </a:r>
          </a:p>
        </p:txBody>
      </p:sp>
      <p:grpSp>
        <p:nvGrpSpPr>
          <p:cNvPr id="47" name="组合8" title=""/>
          <p:cNvGrpSpPr/>
          <p:nvPr/>
        </p:nvGrpSpPr>
        <p:grpSpPr>
          <a:xfrm>
            <a:off x="3022483" y="307562"/>
            <a:ext cx="4532724" cy="1287599"/>
            <a:chExt cx="4532724" cy="1287599"/>
          </a:xfrm>
        </p:grpSpPr>
        <p:sp>
          <p:nvSpPr>
            <p:cNvPr id="48" name="文本12"/>
            <p:cNvSpPr txBox="1"/>
            <p:nvPr/>
          </p:nvSpPr>
          <p:spPr>
            <a:xfrm>
              <a:off x="1693906" y="69142"/>
              <a:ext cx="2519839" cy="808760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3999" b="1" i="0">
                  <a:solidFill>
                    <a:srgbClr val="315849"/>
                  </a:solidFill>
                  <a:latin typeface="华文楷体"/>
                  <a:ea typeface="华文楷体"/>
                </a:rPr>
                <a:t>一起探究</a:t>
              </a:r>
            </a:p>
          </p:txBody>
        </p:sp>
        <p:pic>
          <p:nvPicPr>
            <p:cNvPr id="49" name="图片2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62676" y="63265"/>
              <a:ext cx="1104167" cy="864013"/>
            </a:xfrm>
            <a:prstGeom prst="rect">
              <a:avLst/>
            </a:prstGeom>
          </p:spPr>
        </p:pic>
        <p:sp>
          <p:nvSpPr>
            <p:cNvPr id="50" name="形状27"/>
            <p:cNvSpPr txBox="1"/>
            <p:nvPr/>
          </p:nvSpPr>
          <p:spPr>
            <a:xfrm rot="13338000">
              <a:off x="3917041" y="580178"/>
              <a:ext cx="615683" cy="582303"/>
            </a:xfrm>
            <a:custGeom>
              <a:gdLst>
                <a:gd name="connsiteX0" fmla="*/ 351566 w 615683"/>
                <a:gd name="connsiteY0" fmla="*/ 0 h 582303"/>
                <a:gd name="connsiteX1" fmla="*/ 568081 w 615683"/>
                <a:gd name="connsiteY1" fmla="*/ 77667 h 582303"/>
                <a:gd name="connsiteX2" fmla="*/ 615683 w 615683"/>
                <a:gd name="connsiteY2" fmla="*/ 326898 h 582303"/>
                <a:gd name="connsiteX3" fmla="*/ 307841 w 615683"/>
                <a:gd name="connsiteY3" fmla="*/ 582303 h 582303"/>
                <a:gd name="connsiteX4" fmla="*/ 307841 w 615683"/>
                <a:gd name="connsiteY4" fmla="*/ 582303 h 582303"/>
                <a:gd name="connsiteX5" fmla="*/ 0 w 615683"/>
                <a:gd name="connsiteY5" fmla="*/ 260635 h 582303"/>
                <a:gd name="connsiteX6" fmla="*/ 351566 w 615683"/>
                <a:gd name="connsiteY6" fmla="*/ 0 h 58230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5683" h="582303">
                  <a:moveTo>
                    <a:pt x="351566" y="0"/>
                  </a:moveTo>
                  <a:lnTo>
                    <a:pt x="568081" y="77667"/>
                  </a:lnTo>
                  <a:lnTo>
                    <a:pt x="615683" y="326898"/>
                  </a:lnTo>
                  <a:lnTo>
                    <a:pt x="307841" y="582303"/>
                  </a:lnTo>
                  <a:cubicBezTo>
                    <a:pt x="307841" y="582303"/>
                    <a:pt x="260154" y="326898"/>
                    <a:pt x="260154" y="326898"/>
                  </a:cubicBezTo>
                  <a:lnTo>
                    <a:pt x="0" y="260635"/>
                  </a:lnTo>
                  <a:lnTo>
                    <a:pt x="351566" y="0"/>
                  </a:lnTo>
                  <a:close/>
                </a:path>
              </a:pathLst>
            </a:custGeom>
            <a:solidFill>
              <a:srgbClr val="FFEE00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51" name="形状28"/>
            <p:cNvSpPr txBox="1"/>
            <p:nvPr/>
          </p:nvSpPr>
          <p:spPr>
            <a:xfrm rot="13338000">
              <a:off x="3145240" y="463372"/>
              <a:ext cx="900132" cy="824227"/>
            </a:xfrm>
            <a:custGeom>
              <a:gdLst>
                <a:gd name="connsiteX0" fmla="*/ 900132 w 900132"/>
                <a:gd name="connsiteY0" fmla="*/ 0 h 824227"/>
                <a:gd name="connsiteX1" fmla="*/ 900132 w 900132"/>
                <a:gd name="connsiteY1" fmla="*/ 0 h 8242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900132" h="824227" fill="none">
                  <a:moveTo>
                    <a:pt x="900132" y="0"/>
                  </a:moveTo>
                  <a:cubicBezTo>
                    <a:pt x="900132" y="0"/>
                    <a:pt x="184694" y="689489"/>
                    <a:pt x="0" y="824227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52" name="形状29"/>
            <p:cNvSpPr txBox="1"/>
            <p:nvPr/>
          </p:nvSpPr>
          <p:spPr>
            <a:xfrm>
              <a:off x="0" y="0"/>
              <a:ext cx="853628" cy="351947"/>
            </a:xfrm>
            <a:custGeom>
              <a:gdLst>
                <a:gd name="connsiteX0" fmla="*/ 334265 w 853628"/>
                <a:gd name="connsiteY0" fmla="*/ 0 h 351947"/>
                <a:gd name="connsiteX1" fmla="*/ 371045 w 853628"/>
                <a:gd name="connsiteY1" fmla="*/ 0 h 351947"/>
                <a:gd name="connsiteX2" fmla="*/ 435876 w 853628"/>
                <a:gd name="connsiteY2" fmla="*/ 28483 h 351947"/>
                <a:gd name="connsiteX3" fmla="*/ 439540 w 853628"/>
                <a:gd name="connsiteY3" fmla="*/ 25606 h 351947"/>
                <a:gd name="connsiteX4" fmla="*/ 465250 w 853628"/>
                <a:gd name="connsiteY4" fmla="*/ 9206 h 351947"/>
                <a:gd name="connsiteX5" fmla="*/ 618463 w 853628"/>
                <a:gd name="connsiteY5" fmla="*/ 0 h 351947"/>
                <a:gd name="connsiteX6" fmla="*/ 681644 w 853628"/>
                <a:gd name="connsiteY6" fmla="*/ 96310 h 351947"/>
                <a:gd name="connsiteX7" fmla="*/ 682925 w 853628"/>
                <a:gd name="connsiteY7" fmla="*/ 96071 h 351947"/>
                <a:gd name="connsiteX8" fmla="*/ 692173 w 853628"/>
                <a:gd name="connsiteY8" fmla="*/ 94952 h 351947"/>
                <a:gd name="connsiteX9" fmla="*/ 790020 w 853628"/>
                <a:gd name="connsiteY9" fmla="*/ 94377 h 351947"/>
                <a:gd name="connsiteX10" fmla="*/ 853628 w 853628"/>
                <a:gd name="connsiteY10" fmla="*/ 220212 h 351947"/>
                <a:gd name="connsiteX11" fmla="*/ 682133 w 853628"/>
                <a:gd name="connsiteY11" fmla="*/ 283130 h 351947"/>
                <a:gd name="connsiteX12" fmla="*/ 616600 w 853628"/>
                <a:gd name="connsiteY12" fmla="*/ 260381 h 351947"/>
                <a:gd name="connsiteX13" fmla="*/ 611823 w 853628"/>
                <a:gd name="connsiteY13" fmla="*/ 268998 h 351947"/>
                <a:gd name="connsiteX14" fmla="*/ 584863 w 853628"/>
                <a:gd name="connsiteY14" fmla="*/ 307708 h 351947"/>
                <a:gd name="connsiteX15" fmla="*/ 386890 w 853628"/>
                <a:gd name="connsiteY15" fmla="*/ 351947 h 351947"/>
                <a:gd name="connsiteX16" fmla="*/ 288986 w 853628"/>
                <a:gd name="connsiteY16" fmla="*/ 288211 h 351947"/>
                <a:gd name="connsiteX17" fmla="*/ 288700 w 853628"/>
                <a:gd name="connsiteY17" fmla="*/ 288463 h 351947"/>
                <a:gd name="connsiteX18" fmla="*/ 262990 w 853628"/>
                <a:gd name="connsiteY18" fmla="*/ 308125 h 351947"/>
                <a:gd name="connsiteX19" fmla="*/ 109777 w 853628"/>
                <a:gd name="connsiteY19" fmla="*/ 323855 h 351947"/>
                <a:gd name="connsiteX20" fmla="*/ 46169 w 853628"/>
                <a:gd name="connsiteY20" fmla="*/ 222284 h 351947"/>
                <a:gd name="connsiteX21" fmla="*/ 52487 w 853628"/>
                <a:gd name="connsiteY21" fmla="*/ 201253 h 351947"/>
                <a:gd name="connsiteX22" fmla="*/ 51823 w 853628"/>
                <a:gd name="connsiteY22" fmla="*/ 201032 h 351947"/>
                <a:gd name="connsiteX23" fmla="*/ 20557 w 853628"/>
                <a:gd name="connsiteY23" fmla="*/ 187922 h 351947"/>
                <a:gd name="connsiteX24" fmla="*/ 0 w 853628"/>
                <a:gd name="connsiteY24" fmla="*/ 87486 h 351947"/>
                <a:gd name="connsiteX25" fmla="*/ 133770 w 853628"/>
                <a:gd name="connsiteY25" fmla="*/ 57019 h 351947"/>
                <a:gd name="connsiteX26" fmla="*/ 170755 w 853628"/>
                <a:gd name="connsiteY26" fmla="*/ 69036 h 351947"/>
                <a:gd name="connsiteX27" fmla="*/ 187005 w 853628"/>
                <a:gd name="connsiteY27" fmla="*/ 49030 h 351947"/>
                <a:gd name="connsiteX28" fmla="*/ 218919 w 853628"/>
                <a:gd name="connsiteY28" fmla="*/ 17981 h 35194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853628" h="351947">
                  <a:moveTo>
                    <a:pt x="334265" y="0"/>
                  </a:moveTo>
                  <a:cubicBezTo>
                    <a:pt x="371045" y="0"/>
                    <a:pt x="405213" y="11060"/>
                    <a:pt x="433556" y="26958"/>
                  </a:cubicBezTo>
                  <a:lnTo>
                    <a:pt x="435876" y="28483"/>
                  </a:lnTo>
                  <a:lnTo>
                    <a:pt x="439540" y="25606"/>
                  </a:lnTo>
                  <a:cubicBezTo>
                    <a:pt x="465250" y="9206"/>
                    <a:pt x="500768" y="0"/>
                    <a:pt x="540000" y="0"/>
                  </a:cubicBezTo>
                  <a:cubicBezTo>
                    <a:pt x="618463" y="0"/>
                    <a:pt x="682071" y="62918"/>
                    <a:pt x="682071" y="94377"/>
                  </a:cubicBezTo>
                  <a:lnTo>
                    <a:pt x="681644" y="96310"/>
                  </a:lnTo>
                  <a:lnTo>
                    <a:pt x="682925" y="96071"/>
                  </a:lnTo>
                  <a:cubicBezTo>
                    <a:pt x="692173" y="94952"/>
                    <a:pt x="701749" y="94377"/>
                    <a:pt x="711557" y="94377"/>
                  </a:cubicBezTo>
                  <a:cubicBezTo>
                    <a:pt x="790020" y="94377"/>
                    <a:pt x="853628" y="157295"/>
                    <a:pt x="853628" y="188753"/>
                  </a:cubicBezTo>
                  <a:cubicBezTo>
                    <a:pt x="853628" y="220212"/>
                    <a:pt x="790020" y="283130"/>
                    <a:pt x="711557" y="283130"/>
                  </a:cubicBezTo>
                  <a:cubicBezTo>
                    <a:pt x="682133" y="283130"/>
                    <a:pt x="654798" y="277952"/>
                    <a:pt x="632124" y="268444"/>
                  </a:cubicBezTo>
                  <a:lnTo>
                    <a:pt x="616600" y="260381"/>
                  </a:lnTo>
                  <a:lnTo>
                    <a:pt x="611823" y="268998"/>
                  </a:lnTo>
                  <a:cubicBezTo>
                    <a:pt x="584863" y="307708"/>
                    <a:pt x="521749" y="351947"/>
                    <a:pt x="448190" y="351947"/>
                  </a:cubicBezTo>
                  <a:cubicBezTo>
                    <a:pt x="386890" y="351947"/>
                    <a:pt x="332844" y="333966"/>
                    <a:pt x="300930" y="302917"/>
                  </a:cubicBezTo>
                  <a:lnTo>
                    <a:pt x="288986" y="288211"/>
                  </a:lnTo>
                  <a:lnTo>
                    <a:pt x="288700" y="288463"/>
                  </a:lnTo>
                  <a:cubicBezTo>
                    <a:pt x="262990" y="308125"/>
                    <a:pt x="227472" y="323855"/>
                    <a:pt x="188240" y="323855"/>
                  </a:cubicBezTo>
                  <a:cubicBezTo>
                    <a:pt x="109777" y="323855"/>
                    <a:pt x="46169" y="287030"/>
                    <a:pt x="46169" y="229478"/>
                  </a:cubicBezTo>
                  <a:cubicBezTo>
                    <a:pt x="46169" y="222284"/>
                    <a:pt x="47163" y="215414"/>
                    <a:pt x="49056" y="208899"/>
                  </a:cubicBezTo>
                  <a:lnTo>
                    <a:pt x="52487" y="201253"/>
                  </a:lnTo>
                  <a:lnTo>
                    <a:pt x="51823" y="201032"/>
                  </a:lnTo>
                  <a:cubicBezTo>
                    <a:pt x="20557" y="187922"/>
                    <a:pt x="0" y="164861"/>
                    <a:pt x="0" y="135101"/>
                  </a:cubicBezTo>
                  <a:cubicBezTo>
                    <a:pt x="0" y="87486"/>
                    <a:pt x="52625" y="57019"/>
                    <a:pt x="117541" y="57019"/>
                  </a:cubicBezTo>
                  <a:cubicBezTo>
                    <a:pt x="133770" y="57019"/>
                    <a:pt x="149231" y="60273"/>
                    <a:pt x="163294" y="65559"/>
                  </a:cubicBezTo>
                  <a:lnTo>
                    <a:pt x="170755" y="69036"/>
                  </a:lnTo>
                  <a:lnTo>
                    <a:pt x="187005" y="49030"/>
                  </a:lnTo>
                  <a:cubicBezTo>
                    <a:pt x="218919" y="17981"/>
                    <a:pt x="272965" y="0"/>
                    <a:pt x="334265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53" name="形状30"/>
            <p:cNvSpPr txBox="1"/>
            <p:nvPr/>
          </p:nvSpPr>
          <p:spPr>
            <a:xfrm>
              <a:off x="553784" y="176344"/>
              <a:ext cx="430172" cy="218413"/>
            </a:xfrm>
            <a:custGeom>
              <a:gdLst>
                <a:gd name="connsiteX0" fmla="*/ 168447 w 430172"/>
                <a:gd name="connsiteY0" fmla="*/ 0 h 218413"/>
                <a:gd name="connsiteX1" fmla="*/ 186982 w 430172"/>
                <a:gd name="connsiteY1" fmla="*/ 0 h 218413"/>
                <a:gd name="connsiteX2" fmla="*/ 219652 w 430172"/>
                <a:gd name="connsiteY2" fmla="*/ 17676 h 218413"/>
                <a:gd name="connsiteX3" fmla="*/ 221499 w 430172"/>
                <a:gd name="connsiteY3" fmla="*/ 15891 h 218413"/>
                <a:gd name="connsiteX4" fmla="*/ 234455 w 430172"/>
                <a:gd name="connsiteY4" fmla="*/ 5713 h 218413"/>
                <a:gd name="connsiteX5" fmla="*/ 311664 w 430172"/>
                <a:gd name="connsiteY5" fmla="*/ 0 h 218413"/>
                <a:gd name="connsiteX6" fmla="*/ 343503 w 430172"/>
                <a:gd name="connsiteY6" fmla="*/ 59768 h 218413"/>
                <a:gd name="connsiteX7" fmla="*/ 344149 w 430172"/>
                <a:gd name="connsiteY7" fmla="*/ 59621 h 218413"/>
                <a:gd name="connsiteX8" fmla="*/ 348809 w 430172"/>
                <a:gd name="connsiteY8" fmla="*/ 58926 h 218413"/>
                <a:gd name="connsiteX9" fmla="*/ 398118 w 430172"/>
                <a:gd name="connsiteY9" fmla="*/ 58569 h 218413"/>
                <a:gd name="connsiteX10" fmla="*/ 430172 w 430172"/>
                <a:gd name="connsiteY10" fmla="*/ 136661 h 218413"/>
                <a:gd name="connsiteX11" fmla="*/ 343750 w 430172"/>
                <a:gd name="connsiteY11" fmla="*/ 175706 h 218413"/>
                <a:gd name="connsiteX12" fmla="*/ 310725 w 430172"/>
                <a:gd name="connsiteY12" fmla="*/ 161589 h 218413"/>
                <a:gd name="connsiteX13" fmla="*/ 308318 w 430172"/>
                <a:gd name="connsiteY13" fmla="*/ 166936 h 218413"/>
                <a:gd name="connsiteX14" fmla="*/ 294732 w 430172"/>
                <a:gd name="connsiteY14" fmla="*/ 190959 h 218413"/>
                <a:gd name="connsiteX15" fmla="*/ 194967 w 430172"/>
                <a:gd name="connsiteY15" fmla="*/ 218413 h 218413"/>
                <a:gd name="connsiteX16" fmla="*/ 145630 w 430172"/>
                <a:gd name="connsiteY16" fmla="*/ 178860 h 218413"/>
                <a:gd name="connsiteX17" fmla="*/ 145485 w 430172"/>
                <a:gd name="connsiteY17" fmla="*/ 179016 h 218413"/>
                <a:gd name="connsiteX18" fmla="*/ 132529 w 430172"/>
                <a:gd name="connsiteY18" fmla="*/ 191218 h 218413"/>
                <a:gd name="connsiteX19" fmla="*/ 55320 w 430172"/>
                <a:gd name="connsiteY19" fmla="*/ 200979 h 218413"/>
                <a:gd name="connsiteX20" fmla="*/ 23266 w 430172"/>
                <a:gd name="connsiteY20" fmla="*/ 137946 h 218413"/>
                <a:gd name="connsiteX21" fmla="*/ 26450 w 430172"/>
                <a:gd name="connsiteY21" fmla="*/ 124895 h 218413"/>
                <a:gd name="connsiteX22" fmla="*/ 26115 w 430172"/>
                <a:gd name="connsiteY22" fmla="*/ 124758 h 218413"/>
                <a:gd name="connsiteX23" fmla="*/ 10359 w 430172"/>
                <a:gd name="connsiteY23" fmla="*/ 116621 h 218413"/>
                <a:gd name="connsiteX24" fmla="*/ 0 w 430172"/>
                <a:gd name="connsiteY24" fmla="*/ 54292 h 218413"/>
                <a:gd name="connsiteX25" fmla="*/ 67411 w 430172"/>
                <a:gd name="connsiteY25" fmla="*/ 35385 h 218413"/>
                <a:gd name="connsiteX26" fmla="*/ 86049 w 430172"/>
                <a:gd name="connsiteY26" fmla="*/ 42843 h 218413"/>
                <a:gd name="connsiteX27" fmla="*/ 94238 w 430172"/>
                <a:gd name="connsiteY27" fmla="*/ 30427 h 218413"/>
                <a:gd name="connsiteX28" fmla="*/ 110321 w 430172"/>
                <a:gd name="connsiteY28" fmla="*/ 11159 h 218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30171" h="218413">
                  <a:moveTo>
                    <a:pt x="168447" y="0"/>
                  </a:moveTo>
                  <a:cubicBezTo>
                    <a:pt x="186982" y="0"/>
                    <a:pt x="204200" y="6864"/>
                    <a:pt x="218484" y="16730"/>
                  </a:cubicBezTo>
                  <a:lnTo>
                    <a:pt x="219652" y="17676"/>
                  </a:lnTo>
                  <a:lnTo>
                    <a:pt x="221499" y="15891"/>
                  </a:lnTo>
                  <a:cubicBezTo>
                    <a:pt x="234455" y="5713"/>
                    <a:pt x="252354" y="0"/>
                    <a:pt x="272124" y="0"/>
                  </a:cubicBezTo>
                  <a:cubicBezTo>
                    <a:pt x="311664" y="0"/>
                    <a:pt x="343718" y="39046"/>
                    <a:pt x="343718" y="58569"/>
                  </a:cubicBezTo>
                  <a:lnTo>
                    <a:pt x="343503" y="59768"/>
                  </a:lnTo>
                  <a:lnTo>
                    <a:pt x="344149" y="59621"/>
                  </a:lnTo>
                  <a:cubicBezTo>
                    <a:pt x="348809" y="58926"/>
                    <a:pt x="353635" y="58569"/>
                    <a:pt x="358577" y="58569"/>
                  </a:cubicBezTo>
                  <a:cubicBezTo>
                    <a:pt x="398118" y="58569"/>
                    <a:pt x="430172" y="97615"/>
                    <a:pt x="430172" y="117138"/>
                  </a:cubicBezTo>
                  <a:cubicBezTo>
                    <a:pt x="430172" y="136661"/>
                    <a:pt x="398118" y="175706"/>
                    <a:pt x="358577" y="175706"/>
                  </a:cubicBezTo>
                  <a:cubicBezTo>
                    <a:pt x="343750" y="175706"/>
                    <a:pt x="329975" y="172493"/>
                    <a:pt x="318548" y="166592"/>
                  </a:cubicBezTo>
                  <a:lnTo>
                    <a:pt x="310725" y="161589"/>
                  </a:lnTo>
                  <a:lnTo>
                    <a:pt x="308318" y="166936"/>
                  </a:lnTo>
                  <a:cubicBezTo>
                    <a:pt x="294732" y="190959"/>
                    <a:pt x="262927" y="218413"/>
                    <a:pt x="225858" y="218413"/>
                  </a:cubicBezTo>
                  <a:cubicBezTo>
                    <a:pt x="194967" y="218413"/>
                    <a:pt x="167731" y="207254"/>
                    <a:pt x="151649" y="187986"/>
                  </a:cubicBezTo>
                  <a:lnTo>
                    <a:pt x="145630" y="178860"/>
                  </a:lnTo>
                  <a:lnTo>
                    <a:pt x="145485" y="179016"/>
                  </a:lnTo>
                  <a:cubicBezTo>
                    <a:pt x="132529" y="191218"/>
                    <a:pt x="114631" y="200979"/>
                    <a:pt x="94861" y="200979"/>
                  </a:cubicBezTo>
                  <a:cubicBezTo>
                    <a:pt x="55320" y="200979"/>
                    <a:pt x="23266" y="178127"/>
                    <a:pt x="23266" y="142411"/>
                  </a:cubicBezTo>
                  <a:cubicBezTo>
                    <a:pt x="23266" y="137946"/>
                    <a:pt x="23767" y="133683"/>
                    <a:pt x="24721" y="129639"/>
                  </a:cubicBezTo>
                  <a:lnTo>
                    <a:pt x="26450" y="124895"/>
                  </a:lnTo>
                  <a:lnTo>
                    <a:pt x="26115" y="124758"/>
                  </a:lnTo>
                  <a:cubicBezTo>
                    <a:pt x="10359" y="116621"/>
                    <a:pt x="0" y="102310"/>
                    <a:pt x="0" y="83842"/>
                  </a:cubicBezTo>
                  <a:cubicBezTo>
                    <a:pt x="0" y="54292"/>
                    <a:pt x="26520" y="35385"/>
                    <a:pt x="59233" y="35385"/>
                  </a:cubicBezTo>
                  <a:cubicBezTo>
                    <a:pt x="67411" y="35385"/>
                    <a:pt x="75203" y="37404"/>
                    <a:pt x="82289" y="40685"/>
                  </a:cubicBezTo>
                  <a:lnTo>
                    <a:pt x="86049" y="42843"/>
                  </a:lnTo>
                  <a:lnTo>
                    <a:pt x="94238" y="30427"/>
                  </a:lnTo>
                  <a:cubicBezTo>
                    <a:pt x="110321" y="11159"/>
                    <a:pt x="137556" y="0"/>
                    <a:pt x="168447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54" name="组合9" title=""/>
          <p:cNvGrpSpPr/>
          <p:nvPr/>
        </p:nvGrpSpPr>
        <p:grpSpPr>
          <a:xfrm>
            <a:off x="6225883" y="2605897"/>
            <a:ext cx="869216" cy="1837674"/>
            <a:chExt cx="869216" cy="1837674"/>
          </a:xfrm>
        </p:grpSpPr>
        <p:sp>
          <p:nvSpPr>
            <p:cNvPr id="55" name="形状31"/>
            <p:cNvSpPr txBox="1"/>
            <p:nvPr/>
          </p:nvSpPr>
          <p:spPr>
            <a:xfrm>
              <a:off x="318414" y="226239"/>
              <a:ext cx="536280" cy="1265287"/>
            </a:xfrm>
            <a:prstGeom prst="line">
              <a:avLst/>
            </a:prstGeom>
            <a:ln w="19050">
              <a:solidFill>
                <a:srgbClr val="FF0000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56" name="文本13"/>
            <p:cNvSpPr txBox="1"/>
            <p:nvPr/>
          </p:nvSpPr>
          <p:spPr>
            <a:xfrm>
              <a:off x="0" y="0"/>
              <a:ext cx="317500" cy="480219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000000"/>
                  </a:solidFill>
                  <a:latin typeface="华文楷体"/>
                  <a:ea typeface="华文楷体"/>
                </a:rPr>
                <a:t>A</a:t>
              </a:r>
            </a:p>
          </p:txBody>
        </p:sp>
        <p:sp>
          <p:nvSpPr>
            <p:cNvPr id="57" name="文本14"/>
            <p:cNvSpPr txBox="1"/>
            <p:nvPr/>
          </p:nvSpPr>
          <p:spPr>
            <a:xfrm>
              <a:off x="551716" y="1357455"/>
              <a:ext cx="317500" cy="480219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000000"/>
                  </a:solidFill>
                  <a:latin typeface="华文楷体"/>
                  <a:ea typeface="华文楷体"/>
                </a:rPr>
                <a:t>B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dur="30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fade">
                                      <p:cBhvr>
                                        <p:cTn id="27" dur="3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dur="30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fade">
                                      <p:cBhvr>
                                        <p:cTn id="32" dur="3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3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0223E-17 -6.944445E-07 L 0.1302286 -6.944445E-07 E" pathEditMode="relative" ptsTypes="">
                                      <p:cBhvr>
                                        <p:cTn id="4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3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dur="30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fade">
                                      <p:cBhvr>
                                        <p:cTn id="51" dur="3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3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8" grpId="0"/>
      <p:bldP spid="39" grpId="0"/>
      <p:bldP spid="38" grpId="1"/>
      <p:bldP spid="39" grpId="1"/>
      <p:bldP spid="46" grpId="0"/>
      <p:bldP spid="22" grpId="0"/>
      <p:bldP spid="32" grpId="0"/>
      <p:bldP spid="32" grpId="1"/>
      <p:bldP spid="4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 title=""/>
          <p:cNvSpPr txBox="1"/>
          <p:nvPr/>
        </p:nvSpPr>
        <p:spPr>
          <a:xfrm rot="1905814">
            <a:off x="10004870" y="1267893"/>
            <a:ext cx="579969" cy="437631"/>
          </a:xfrm>
          <a:custGeom>
            <a:gdLst>
              <a:gd name="connsiteX0" fmla="*/ 485789 w 579969"/>
              <a:gd name="connsiteY0" fmla="*/ 67 h 437631"/>
              <a:gd name="connsiteX1" fmla="*/ 528832 w 579969"/>
              <a:gd name="connsiteY1" fmla="*/ -1566 h 437631"/>
              <a:gd name="connsiteX2" fmla="*/ 598585 w 579969"/>
              <a:gd name="connsiteY2" fmla="*/ 233091 h 437631"/>
              <a:gd name="connsiteX3" fmla="*/ 259450 w 579969"/>
              <a:gd name="connsiteY3" fmla="*/ 369229 h 437631"/>
              <a:gd name="connsiteX4" fmla="*/ 6285 w 579969"/>
              <a:gd name="connsiteY4" fmla="*/ -59314 h 437631"/>
              <a:gd name="connsiteX5" fmla="*/ 320060 w 579969"/>
              <a:gd name="connsiteY5" fmla="*/ 87251 h 4376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9969" h="437631">
                <a:moveTo>
                  <a:pt x="485789" y="67"/>
                </a:moveTo>
                <a:cubicBezTo>
                  <a:pt x="528832" y="-1566"/>
                  <a:pt x="563864" y="26228"/>
                  <a:pt x="578314" y="112154"/>
                </a:cubicBezTo>
                <a:cubicBezTo>
                  <a:pt x="598585" y="233091"/>
                  <a:pt x="427454" y="369306"/>
                  <a:pt x="350697" y="437631"/>
                </a:cubicBezTo>
                <a:cubicBezTo>
                  <a:pt x="259450" y="369229"/>
                  <a:pt x="-4520" y="260668"/>
                  <a:pt x="59" y="125147"/>
                </a:cubicBezTo>
                <a:cubicBezTo>
                  <a:pt x="6285" y="-59314"/>
                  <a:pt x="196375" y="14070"/>
                  <a:pt x="262019" y="120551"/>
                </a:cubicBezTo>
                <a:cubicBezTo>
                  <a:pt x="320060" y="87251"/>
                  <a:pt x="414051" y="2789"/>
                  <a:pt x="485789" y="67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3810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3" name="形状2" title=""/>
          <p:cNvSpPr txBox="1"/>
          <p:nvPr/>
        </p:nvSpPr>
        <p:spPr>
          <a:xfrm>
            <a:off x="11254702" y="2227336"/>
            <a:ext cx="192026" cy="291250"/>
          </a:xfrm>
          <a:custGeom>
            <a:gdLst>
              <a:gd name="connsiteX0" fmla="*/ 85919 w 192026"/>
              <a:gd name="connsiteY0" fmla="*/ 17 h 291250"/>
              <a:gd name="connsiteX1" fmla="*/ 94033 w 192026"/>
              <a:gd name="connsiteY1" fmla="*/ -1454 h 291250"/>
              <a:gd name="connsiteX2" fmla="*/ 132243 w 192026"/>
              <a:gd name="connsiteY2" fmla="*/ 140014 h 291250"/>
              <a:gd name="connsiteX3" fmla="*/ 150984 w 192026"/>
              <a:gd name="connsiteY3" fmla="*/ 154393 h 291250"/>
              <a:gd name="connsiteX4" fmla="*/ 107696 w 192026"/>
              <a:gd name="connsiteY4" fmla="*/ 204494 h 291250"/>
              <a:gd name="connsiteX5" fmla="*/ 93380 w 192026"/>
              <a:gd name="connsiteY5" fmla="*/ 251163 h 291250"/>
              <a:gd name="connsiteX6" fmla="*/ 52983 w 192026"/>
              <a:gd name="connsiteY6" fmla="*/ 156745 h 291250"/>
              <a:gd name="connsiteX7" fmla="*/ 21002 w 192026"/>
              <a:gd name="connsiteY7" fmla="*/ 146387 h 291250"/>
              <a:gd name="connsiteX8" fmla="*/ 78751 w 192026"/>
              <a:gd name="connsiteY8" fmla="*/ 125840 h 291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2026" h="291250">
                <a:moveTo>
                  <a:pt x="85919" y="17"/>
                </a:moveTo>
                <a:cubicBezTo>
                  <a:pt x="94033" y="-1454"/>
                  <a:pt x="96874" y="93917"/>
                  <a:pt x="114558" y="116966"/>
                </a:cubicBezTo>
                <a:cubicBezTo>
                  <a:pt x="132243" y="140014"/>
                  <a:pt x="151727" y="132629"/>
                  <a:pt x="192026" y="138308"/>
                </a:cubicBezTo>
                <a:cubicBezTo>
                  <a:pt x="150984" y="154393"/>
                  <a:pt x="139543" y="153513"/>
                  <a:pt x="123619" y="179003"/>
                </a:cubicBezTo>
                <a:cubicBezTo>
                  <a:pt x="107696" y="204494"/>
                  <a:pt x="105074" y="291388"/>
                  <a:pt x="96482" y="291250"/>
                </a:cubicBezTo>
                <a:cubicBezTo>
                  <a:pt x="93380" y="251163"/>
                  <a:pt x="85144" y="203071"/>
                  <a:pt x="69064" y="179908"/>
                </a:cubicBezTo>
                <a:cubicBezTo>
                  <a:pt x="52983" y="156745"/>
                  <a:pt x="25776" y="161097"/>
                  <a:pt x="0" y="152271"/>
                </a:cubicBezTo>
                <a:cubicBezTo>
                  <a:pt x="21002" y="146387"/>
                  <a:pt x="47263" y="143397"/>
                  <a:pt x="63007" y="134618"/>
                </a:cubicBezTo>
                <a:cubicBezTo>
                  <a:pt x="78751" y="125840"/>
                  <a:pt x="78281" y="44884"/>
                  <a:pt x="85919" y="17"/>
                </a:cubicBezTo>
                <a:close/>
              </a:path>
            </a:pathLst>
          </a:custGeom>
          <a:solidFill>
            <a:srgbClr val="FEBF0F"/>
          </a:solidFill>
          <a:ln w="1905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grpSp>
        <p:nvGrpSpPr>
          <p:cNvPr id="4" name="组合1" title=""/>
          <p:cNvGrpSpPr/>
          <p:nvPr/>
        </p:nvGrpSpPr>
        <p:grpSpPr>
          <a:xfrm>
            <a:off x="-330717" y="1996644"/>
            <a:ext cx="3523052" cy="7040356"/>
            <a:chExt cx="3523052" cy="7040356"/>
          </a:xfrm>
        </p:grpSpPr>
        <p:sp>
          <p:nvSpPr>
            <p:cNvPr id="5" name="形状6"/>
            <p:cNvSpPr txBox="1"/>
            <p:nvPr/>
          </p:nvSpPr>
          <p:spPr>
            <a:xfrm rot="6300000">
              <a:off x="2309015" y="2254263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6" name="形状7"/>
            <p:cNvSpPr txBox="1"/>
            <p:nvPr/>
          </p:nvSpPr>
          <p:spPr>
            <a:xfrm rot="11598000">
              <a:off x="0" y="0"/>
              <a:ext cx="1214037" cy="4786093"/>
            </a:xfrm>
            <a:custGeom>
              <a:gdLst>
                <a:gd name="connsiteX0" fmla="*/ 1214037 w 1214037"/>
                <a:gd name="connsiteY0" fmla="*/ 4786094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4" fill="none">
                  <a:moveTo>
                    <a:pt x="1214037" y="4786094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7" name="组合2" title=""/>
          <p:cNvGrpSpPr/>
          <p:nvPr/>
        </p:nvGrpSpPr>
        <p:grpSpPr>
          <a:xfrm>
            <a:off x="9001137" y="-2115813"/>
            <a:ext cx="3484174" cy="7053277"/>
            <a:chExt cx="3484174" cy="7053277"/>
          </a:xfrm>
        </p:grpSpPr>
        <p:sp>
          <p:nvSpPr>
            <p:cNvPr id="8" name="形状8"/>
            <p:cNvSpPr txBox="1"/>
            <p:nvPr/>
          </p:nvSpPr>
          <p:spPr>
            <a:xfrm rot="11700000">
              <a:off x="2270137" y="2267184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85426 w 1214037"/>
                <a:gd name="connsiteY3" fmla="*/ 4004104 h 4786093"/>
                <a:gd name="connsiteX4" fmla="*/ 616084 w 1214037"/>
                <a:gd name="connsiteY4" fmla="*/ 2515686 h 4786093"/>
                <a:gd name="connsiteX5" fmla="*/ 246126 w 1214037"/>
                <a:gd name="connsiteY5" fmla="*/ 983400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1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85426" y="4004104"/>
                    <a:pt x="849534" y="3468394"/>
                    <a:pt x="690010" y="2817377"/>
                  </a:cubicBezTo>
                  <a:cubicBezTo>
                    <a:pt x="616084" y="2515686"/>
                    <a:pt x="537083" y="2189232"/>
                    <a:pt x="459766" y="1868801"/>
                  </a:cubicBezTo>
                  <a:cubicBezTo>
                    <a:pt x="246126" y="983400"/>
                    <a:pt x="45342" y="143979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9" name="形状9"/>
            <p:cNvSpPr txBox="1"/>
            <p:nvPr/>
          </p:nvSpPr>
          <p:spPr>
            <a:xfrm rot="6300000">
              <a:off x="0" y="0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10" name="组合3" title=""/>
          <p:cNvGrpSpPr/>
          <p:nvPr/>
        </p:nvGrpSpPr>
        <p:grpSpPr>
          <a:xfrm>
            <a:off x="268138" y="5596785"/>
            <a:ext cx="1350423" cy="1058009"/>
            <a:chExt cx="1350423" cy="1058009"/>
          </a:xfrm>
        </p:grpSpPr>
        <p:sp>
          <p:nvSpPr>
            <p:cNvPr id="11" name="形状12"/>
            <p:cNvSpPr txBox="1"/>
            <p:nvPr/>
          </p:nvSpPr>
          <p:spPr>
            <a:xfrm>
              <a:off x="935410" y="642667"/>
              <a:ext cx="365177" cy="364820"/>
            </a:xfrm>
            <a:custGeom>
              <a:gdLst>
                <a:gd name="connsiteX0" fmla="*/ 151891 w 365177"/>
                <a:gd name="connsiteY0" fmla="*/ 32 h 364820"/>
                <a:gd name="connsiteX1" fmla="*/ 248740 w 365177"/>
                <a:gd name="connsiteY1" fmla="*/ -756 h 364820"/>
                <a:gd name="connsiteX2" fmla="*/ 353011 w 365177"/>
                <a:gd name="connsiteY2" fmla="*/ 48944 h 364820"/>
                <a:gd name="connsiteX3" fmla="*/ 269106 w 365177"/>
                <a:gd name="connsiteY3" fmla="*/ 364679 h 364820"/>
                <a:gd name="connsiteX4" fmla="*/ 28978 w 365177"/>
                <a:gd name="connsiteY4" fmla="*/ 359904 h 364820"/>
                <a:gd name="connsiteX5" fmla="*/ -2887 w 365177"/>
                <a:gd name="connsiteY5" fmla="*/ 236722 h 364820"/>
                <a:gd name="connsiteX6" fmla="*/ 8981 w 365177"/>
                <a:gd name="connsiteY6" fmla="*/ 10125 h 3648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5177" h="364820">
                  <a:moveTo>
                    <a:pt x="151891" y="32"/>
                  </a:moveTo>
                  <a:cubicBezTo>
                    <a:pt x="248740" y="-756"/>
                    <a:pt x="358389" y="13114"/>
                    <a:pt x="358600" y="11724"/>
                  </a:cubicBezTo>
                  <a:cubicBezTo>
                    <a:pt x="353011" y="48944"/>
                    <a:pt x="351631" y="360088"/>
                    <a:pt x="365177" y="360531"/>
                  </a:cubicBezTo>
                  <a:cubicBezTo>
                    <a:pt x="269106" y="364679"/>
                    <a:pt x="187399" y="366633"/>
                    <a:pt x="93304" y="362632"/>
                  </a:cubicBezTo>
                  <a:cubicBezTo>
                    <a:pt x="28978" y="359904"/>
                    <a:pt x="6825" y="362319"/>
                    <a:pt x="2906" y="311678"/>
                  </a:cubicBezTo>
                  <a:cubicBezTo>
                    <a:pt x="-2887" y="236722"/>
                    <a:pt x="827" y="123569"/>
                    <a:pt x="6655" y="42547"/>
                  </a:cubicBezTo>
                  <a:cubicBezTo>
                    <a:pt x="8981" y="10125"/>
                    <a:pt x="76565" y="645"/>
                    <a:pt x="151891" y="32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2" name="形状13"/>
            <p:cNvSpPr txBox="1"/>
            <p:nvPr/>
          </p:nvSpPr>
          <p:spPr>
            <a:xfrm>
              <a:off x="939054" y="932336"/>
              <a:ext cx="351753" cy="25326"/>
            </a:xfrm>
            <a:custGeom>
              <a:gdLst>
                <a:gd name="connsiteX0" fmla="*/ 0 w 351753"/>
                <a:gd name="connsiteY0" fmla="*/ 25326 h 25326"/>
                <a:gd name="connsiteX1" fmla="*/ 0 w 351753"/>
                <a:gd name="connsiteY1" fmla="*/ -16795 h 253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51753" h="25326" fill="none">
                  <a:moveTo>
                    <a:pt x="0" y="25326"/>
                  </a:moveTo>
                  <a:cubicBezTo>
                    <a:pt x="0" y="-16795"/>
                    <a:pt x="257480" y="6873"/>
                    <a:pt x="351753" y="4597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3" name="形状14"/>
            <p:cNvSpPr txBox="1"/>
            <p:nvPr/>
          </p:nvSpPr>
          <p:spPr>
            <a:xfrm>
              <a:off x="977386" y="651534"/>
              <a:ext cx="19050" cy="281839"/>
            </a:xfrm>
            <a:custGeom>
              <a:gdLst>
                <a:gd name="connsiteX0" fmla="*/ 19050 w 19050"/>
                <a:gd name="connsiteY0" fmla="*/ 0 h 281839"/>
                <a:gd name="connsiteX1" fmla="*/ 19157 w 19050"/>
                <a:gd name="connsiteY1" fmla="*/ 89197 h 28183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9050" h="281839" fill="none">
                  <a:moveTo>
                    <a:pt x="19050" y="0"/>
                  </a:moveTo>
                  <a:cubicBezTo>
                    <a:pt x="19157" y="89197"/>
                    <a:pt x="-17638" y="188715"/>
                    <a:pt x="10766" y="281839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4" name="形状11"/>
            <p:cNvSpPr txBox="1"/>
            <p:nvPr/>
          </p:nvSpPr>
          <p:spPr>
            <a:xfrm>
              <a:off x="1008282" y="961893"/>
              <a:ext cx="79307" cy="96116"/>
            </a:xfrm>
            <a:custGeom>
              <a:gdLst>
                <a:gd name="connsiteX0" fmla="*/ 79307 w 79307"/>
                <a:gd name="connsiteY0" fmla="*/ 0 h 96116"/>
                <a:gd name="connsiteX1" fmla="*/ 72081 w 79307"/>
                <a:gd name="connsiteY1" fmla="*/ 30629 h 96116"/>
                <a:gd name="connsiteX2" fmla="*/ 66074 w 79307"/>
                <a:gd name="connsiteY2" fmla="*/ 79578 h 96116"/>
                <a:gd name="connsiteX3" fmla="*/ 25844 w 79307"/>
                <a:gd name="connsiteY3" fmla="*/ 72347 h 96116"/>
                <a:gd name="connsiteX4" fmla="*/ 3774 w 79307"/>
                <a:gd name="connsiteY4" fmla="*/ 61968 h 96116"/>
                <a:gd name="connsiteX5" fmla="*/ 25756 w 79307"/>
                <a:gd name="connsiteY5" fmla="*/ -1565 h 96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9307" h="96116">
                  <a:moveTo>
                    <a:pt x="79307" y="0"/>
                  </a:moveTo>
                  <a:cubicBezTo>
                    <a:pt x="72081" y="30629"/>
                    <a:pt x="77181" y="60892"/>
                    <a:pt x="78242" y="90947"/>
                  </a:cubicBezTo>
                  <a:cubicBezTo>
                    <a:pt x="66074" y="79578"/>
                    <a:pt x="50903" y="73744"/>
                    <a:pt x="42425" y="63447"/>
                  </a:cubicBezTo>
                  <a:cubicBezTo>
                    <a:pt x="25844" y="72347"/>
                    <a:pt x="16071" y="81550"/>
                    <a:pt x="0" y="96116"/>
                  </a:cubicBezTo>
                  <a:cubicBezTo>
                    <a:pt x="3774" y="61968"/>
                    <a:pt x="3598" y="20771"/>
                    <a:pt x="1461" y="4893"/>
                  </a:cubicBezTo>
                  <a:cubicBezTo>
                    <a:pt x="25756" y="-1565"/>
                    <a:pt x="53275" y="2976"/>
                    <a:pt x="79307" y="0"/>
                  </a:cubicBezTo>
                  <a:close/>
                </a:path>
              </a:pathLst>
            </a:custGeom>
            <a:solidFill>
              <a:srgbClr val="E7E4EA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5" name="形状10"/>
            <p:cNvSpPr txBox="1"/>
            <p:nvPr/>
          </p:nvSpPr>
          <p:spPr>
            <a:xfrm>
              <a:off x="1183173" y="722473"/>
              <a:ext cx="167250" cy="102381"/>
            </a:xfrm>
            <a:custGeom>
              <a:gdLst>
                <a:gd name="connsiteX0" fmla="*/ 140091 w 167250"/>
                <a:gd name="connsiteY0" fmla="*/ 16 h 102381"/>
                <a:gd name="connsiteX1" fmla="*/ 152504 w 167250"/>
                <a:gd name="connsiteY1" fmla="*/ -366 h 102381"/>
                <a:gd name="connsiteX2" fmla="*/ 172619 w 167250"/>
                <a:gd name="connsiteY2" fmla="*/ 54530 h 102381"/>
                <a:gd name="connsiteX3" fmla="*/ 74820 w 167250"/>
                <a:gd name="connsiteY3" fmla="*/ 86379 h 102381"/>
                <a:gd name="connsiteX4" fmla="*/ 1813 w 167250"/>
                <a:gd name="connsiteY4" fmla="*/ -13876 h 102381"/>
                <a:gd name="connsiteX5" fmla="*/ 92298 w 167250"/>
                <a:gd name="connsiteY5" fmla="*/ 20412 h 1023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250" h="102379">
                  <a:moveTo>
                    <a:pt x="140091" y="16"/>
                  </a:moveTo>
                  <a:cubicBezTo>
                    <a:pt x="152504" y="-366"/>
                    <a:pt x="162606" y="6136"/>
                    <a:pt x="166773" y="26238"/>
                  </a:cubicBezTo>
                  <a:cubicBezTo>
                    <a:pt x="172619" y="54530"/>
                    <a:pt x="123268" y="86397"/>
                    <a:pt x="101133" y="102381"/>
                  </a:cubicBezTo>
                  <a:cubicBezTo>
                    <a:pt x="74820" y="86379"/>
                    <a:pt x="-1304" y="60982"/>
                    <a:pt x="17" y="29277"/>
                  </a:cubicBezTo>
                  <a:cubicBezTo>
                    <a:pt x="1813" y="-13876"/>
                    <a:pt x="56630" y="3292"/>
                    <a:pt x="75560" y="28202"/>
                  </a:cubicBezTo>
                  <a:cubicBezTo>
                    <a:pt x="92298" y="20412"/>
                    <a:pt x="119403" y="653"/>
                    <a:pt x="140091" y="16"/>
                  </a:cubicBezTo>
                  <a:close/>
                </a:path>
              </a:pathLst>
            </a:custGeom>
            <a:solidFill>
              <a:srgbClr val="FEBF0F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pic>
          <p:nvPicPr>
            <p:cNvPr id="16" name="图片1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140726" cy="993568"/>
            </a:xfrm>
            <a:prstGeom prst="rect">
              <a:avLst/>
            </a:prstGeom>
          </p:spPr>
        </p:pic>
      </p:grpSp>
      <p:grpSp>
        <p:nvGrpSpPr>
          <p:cNvPr id="17" name="组合4" title=""/>
          <p:cNvGrpSpPr/>
          <p:nvPr/>
        </p:nvGrpSpPr>
        <p:grpSpPr>
          <a:xfrm>
            <a:off x="1005221" y="2384422"/>
            <a:ext cx="9813438" cy="2532891"/>
            <a:chExt cx="9813438" cy="2532891"/>
          </a:xfrm>
        </p:grpSpPr>
        <p:sp>
          <p:nvSpPr>
            <p:cNvPr id="18" name="形状15"/>
            <p:cNvSpPr txBox="1"/>
            <p:nvPr/>
          </p:nvSpPr>
          <p:spPr>
            <a:xfrm>
              <a:off x="0" y="4734"/>
              <a:ext cx="9813438" cy="2528157"/>
            </a:xfrm>
            <a:prstGeom prst="rect">
              <a:avLst/>
            </a:prstGeom>
            <a:solidFill>
              <a:srgbClr val="FFF1CB"/>
            </a:solidFill>
            <a:ln w="9525">
              <a:solidFill>
                <a:srgbClr val="FFDA75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9" name="文本3"/>
            <p:cNvSpPr txBox="1"/>
            <p:nvPr/>
          </p:nvSpPr>
          <p:spPr>
            <a:xfrm>
              <a:off x="665235" y="143246"/>
              <a:ext cx="5486400" cy="943769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000000"/>
                  </a:solidFill>
                  <a:latin typeface="华文楷体"/>
                  <a:ea typeface="华文楷体"/>
                </a:rPr>
                <a:t>已知：在四边形ABCD中，AB//CD,且AB=CD.</a:t>
              </a:r>
            </a:p>
            <a:p>
              <a:pPr marL="0" algn="l"/>
              <a:r>
                <a:rPr lang="zh-CN" altLang="en-US" sz="1999" b="0" i="0">
                  <a:solidFill>
                    <a:srgbClr val="000000"/>
                  </a:solidFill>
                  <a:latin typeface="华文楷体"/>
                  <a:ea typeface="华文楷体"/>
                </a:rPr>
                <a:t>求证：四边形ABCD是平行四边形.</a:t>
              </a:r>
            </a:p>
          </p:txBody>
        </p:sp>
        <p:sp>
          <p:nvSpPr>
            <p:cNvPr id="20" name="形状18"/>
            <p:cNvSpPr txBox="1"/>
            <p:nvPr/>
          </p:nvSpPr>
          <p:spPr>
            <a:xfrm>
              <a:off x="6502882" y="304762"/>
              <a:ext cx="536280" cy="1265287"/>
            </a:xfrm>
            <a:prstGeom prst="line">
              <a:avLst/>
            </a:prstGeom>
            <a:ln w="19050">
              <a:solidFill>
                <a:srgbClr val="FF0000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1" name="文本4"/>
            <p:cNvSpPr txBox="1"/>
            <p:nvPr/>
          </p:nvSpPr>
          <p:spPr>
            <a:xfrm>
              <a:off x="6184468" y="78524"/>
              <a:ext cx="317500" cy="480219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000000"/>
                  </a:solidFill>
                  <a:latin typeface="华文楷体"/>
                  <a:ea typeface="华文楷体"/>
                </a:rPr>
                <a:t>A</a:t>
              </a:r>
            </a:p>
          </p:txBody>
        </p:sp>
        <p:sp>
          <p:nvSpPr>
            <p:cNvPr id="22" name="文本5"/>
            <p:cNvSpPr txBox="1"/>
            <p:nvPr/>
          </p:nvSpPr>
          <p:spPr>
            <a:xfrm>
              <a:off x="6736185" y="1435979"/>
              <a:ext cx="317500" cy="480219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000000"/>
                  </a:solidFill>
                  <a:latin typeface="华文楷体"/>
                  <a:ea typeface="华文楷体"/>
                </a:rPr>
                <a:t>B</a:t>
              </a:r>
            </a:p>
          </p:txBody>
        </p:sp>
        <p:sp>
          <p:nvSpPr>
            <p:cNvPr id="23" name="形状19"/>
            <p:cNvSpPr txBox="1"/>
            <p:nvPr/>
          </p:nvSpPr>
          <p:spPr>
            <a:xfrm>
              <a:off x="8084667" y="304676"/>
              <a:ext cx="536280" cy="1265287"/>
            </a:xfrm>
            <a:prstGeom prst="line">
              <a:avLst/>
            </a:prstGeom>
            <a:ln w="19050">
              <a:solidFill>
                <a:srgbClr val="FF0000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4" name="文本6"/>
            <p:cNvSpPr txBox="1"/>
            <p:nvPr/>
          </p:nvSpPr>
          <p:spPr>
            <a:xfrm>
              <a:off x="8120100" y="0"/>
              <a:ext cx="317500" cy="480219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000000"/>
                  </a:solidFill>
                  <a:latin typeface="华文楷体"/>
                  <a:ea typeface="华文楷体"/>
                </a:rPr>
                <a:t>D</a:t>
              </a:r>
            </a:p>
          </p:txBody>
        </p:sp>
        <p:sp>
          <p:nvSpPr>
            <p:cNvPr id="25" name="文本7"/>
            <p:cNvSpPr txBox="1"/>
            <p:nvPr/>
          </p:nvSpPr>
          <p:spPr>
            <a:xfrm>
              <a:off x="8564204" y="1240145"/>
              <a:ext cx="317500" cy="480219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000000"/>
                  </a:solidFill>
                  <a:latin typeface="华文楷体"/>
                  <a:ea typeface="华文楷体"/>
                </a:rPr>
                <a:t>C</a:t>
              </a:r>
            </a:p>
          </p:txBody>
        </p:sp>
        <p:sp>
          <p:nvSpPr>
            <p:cNvPr id="26" name="形状16"/>
            <p:cNvSpPr txBox="1"/>
            <p:nvPr/>
          </p:nvSpPr>
          <p:spPr>
            <a:xfrm>
              <a:off x="6494503" y="313142"/>
              <a:ext cx="1608929" cy="1905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7" name="形状17"/>
            <p:cNvSpPr txBox="1"/>
            <p:nvPr/>
          </p:nvSpPr>
          <p:spPr>
            <a:xfrm>
              <a:off x="7014029" y="1578426"/>
              <a:ext cx="1608929" cy="1905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sp>
        <p:nvSpPr>
          <p:cNvPr id="28" name="文本1" title=""/>
          <p:cNvSpPr txBox="1"/>
          <p:nvPr/>
        </p:nvSpPr>
        <p:spPr>
          <a:xfrm>
            <a:off x="3293097" y="1617231"/>
            <a:ext cx="5038725" cy="480219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1999" b="0" i="0">
                <a:solidFill>
                  <a:srgbClr val="FF0000"/>
                </a:solidFill>
                <a:latin typeface="华文楷体"/>
                <a:ea typeface="华文楷体"/>
              </a:rPr>
              <a:t>一组对边平行且相等的四边形是平行四边形</a:t>
            </a:r>
          </a:p>
        </p:txBody>
      </p:sp>
      <p:grpSp>
        <p:nvGrpSpPr>
          <p:cNvPr id="29" name="组合5" title=""/>
          <p:cNvGrpSpPr/>
          <p:nvPr/>
        </p:nvGrpSpPr>
        <p:grpSpPr>
          <a:xfrm>
            <a:off x="1823085" y="3770719"/>
            <a:ext cx="8330346" cy="2090480"/>
            <a:chExt cx="8330346" cy="2090480"/>
          </a:xfrm>
        </p:grpSpPr>
        <p:pic>
          <p:nvPicPr>
            <p:cNvPr id="30" name="图片2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985353" y="0"/>
              <a:ext cx="1420358" cy="1237117"/>
            </a:xfrm>
            <a:prstGeom prst="rect">
              <a:avLst/>
            </a:prstGeom>
          </p:spPr>
        </p:pic>
        <p:sp>
          <p:nvSpPr>
            <p:cNvPr id="31" name="形状20"/>
            <p:cNvSpPr txBox="1"/>
            <p:nvPr/>
          </p:nvSpPr>
          <p:spPr>
            <a:xfrm>
              <a:off x="0" y="749617"/>
              <a:ext cx="8330346" cy="1340863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FFDA75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2" name="文本8"/>
            <p:cNvSpPr txBox="1"/>
            <p:nvPr/>
          </p:nvSpPr>
          <p:spPr>
            <a:xfrm>
              <a:off x="359092" y="1271702"/>
              <a:ext cx="7683500" cy="480219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000000"/>
                  </a:solidFill>
                  <a:latin typeface="华文楷体"/>
                  <a:ea typeface="华文楷体"/>
                </a:rPr>
                <a:t>平形四边形的判定方法：两组对边分别平行的四边形是平行四边形.</a:t>
              </a:r>
            </a:p>
          </p:txBody>
        </p:sp>
        <p:sp>
          <p:nvSpPr>
            <p:cNvPr id="33" name="文本9"/>
            <p:cNvSpPr txBox="1"/>
            <p:nvPr/>
          </p:nvSpPr>
          <p:spPr>
            <a:xfrm>
              <a:off x="3391195" y="744645"/>
              <a:ext cx="1143000" cy="552640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2499" b="0" i="0">
                  <a:solidFill>
                    <a:srgbClr val="000000"/>
                  </a:solidFill>
                  <a:latin typeface="华文楷体"/>
                  <a:ea typeface="华文楷体"/>
                </a:rPr>
                <a:t>定义法</a:t>
              </a:r>
            </a:p>
          </p:txBody>
        </p:sp>
      </p:grpSp>
      <p:sp>
        <p:nvSpPr>
          <p:cNvPr id="34" name="形状3" title=""/>
          <p:cNvSpPr txBox="1"/>
          <p:nvPr/>
        </p:nvSpPr>
        <p:spPr>
          <a:xfrm>
            <a:off x="7516301" y="2706538"/>
            <a:ext cx="1609190" cy="19050"/>
          </a:xfrm>
          <a:prstGeom prst="line">
            <a:avLst/>
          </a:prstGeom>
          <a:ln w="28575">
            <a:solidFill>
              <a:srgbClr val="3B00F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35" name="形状4" title=""/>
          <p:cNvSpPr txBox="1"/>
          <p:nvPr/>
        </p:nvSpPr>
        <p:spPr>
          <a:xfrm>
            <a:off x="8044205" y="3946684"/>
            <a:ext cx="1609190" cy="19050"/>
          </a:xfrm>
          <a:prstGeom prst="line">
            <a:avLst/>
          </a:prstGeom>
          <a:ln w="28575">
            <a:solidFill>
              <a:srgbClr val="3B00F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36" name="形状5" title=""/>
          <p:cNvSpPr txBox="1"/>
          <p:nvPr/>
        </p:nvSpPr>
        <p:spPr>
          <a:xfrm>
            <a:off x="7516305" y="2723299"/>
            <a:ext cx="2090803" cy="1207125"/>
          </a:xfrm>
          <a:prstGeom prst="line">
            <a:avLst/>
          </a:prstGeom>
          <a:ln w="28575">
            <a:solidFill>
              <a:srgbClr val="3B00FF"/>
            </a:solidFill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grpSp>
        <p:nvGrpSpPr>
          <p:cNvPr id="37" name="组合6" title=""/>
          <p:cNvGrpSpPr/>
          <p:nvPr/>
        </p:nvGrpSpPr>
        <p:grpSpPr>
          <a:xfrm>
            <a:off x="2371363" y="3458261"/>
            <a:ext cx="2822448" cy="3145631"/>
            <a:chExt cx="2822448" cy="3145631"/>
          </a:xfrm>
        </p:grpSpPr>
        <p:sp>
          <p:nvSpPr>
            <p:cNvPr id="38" name="文本10"/>
            <p:cNvSpPr txBox="1"/>
            <p:nvPr/>
          </p:nvSpPr>
          <p:spPr>
            <a:xfrm>
              <a:off x="0" y="0"/>
              <a:ext cx="2822448" cy="3145631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FF0000"/>
                  </a:solidFill>
                  <a:latin typeface="华文楷体"/>
                  <a:ea typeface="华文楷体"/>
                </a:rPr>
                <a:t>证明：连接AC</a:t>
              </a:r>
            </a:p>
            <a:p>
              <a:pPr marL="0" algn="l"/>
              <a:r>
                <a:rPr lang="zh-CN" altLang="en-US" sz="1999" b="0" i="0">
                  <a:solidFill>
                    <a:srgbClr val="FF0000"/>
                  </a:solidFill>
                  <a:latin typeface="华文楷体"/>
                  <a:ea typeface="华文楷体"/>
                </a:rPr>
                <a:t>∵AB//CD</a:t>
              </a:r>
            </a:p>
            <a:p>
              <a:pPr marL="0" algn="l"/>
              <a:r>
                <a:rPr lang="zh-CN" altLang="en-US" sz="1999" b="0" i="0">
                  <a:solidFill>
                    <a:srgbClr val="FF0000"/>
                  </a:solidFill>
                  <a:latin typeface="华文楷体"/>
                  <a:ea typeface="华文楷体"/>
                </a:rPr>
                <a:t>∴∠BAC=∠DCA</a:t>
              </a:r>
            </a:p>
            <a:p>
              <a:pPr marL="0" algn="l"/>
              <a:r>
                <a:rPr lang="zh-CN" altLang="en-US" sz="1999" b="0" i="0">
                  <a:solidFill>
                    <a:srgbClr val="FF0000"/>
                  </a:solidFill>
                  <a:latin typeface="华文楷体"/>
                  <a:ea typeface="华文楷体"/>
                </a:rPr>
                <a:t>在🔺ABC和🔺CDA中</a:t>
              </a:r>
            </a:p>
            <a:p>
              <a:pPr marL="0" algn="l"/>
              <a:r>
                <a:rPr lang="zh-CN" altLang="en-US" sz="1999" b="0" i="0">
                  <a:solidFill>
                    <a:srgbClr val="FF0000"/>
                  </a:solidFill>
                  <a:latin typeface="华文楷体"/>
                  <a:ea typeface="华文楷体"/>
                </a:rPr>
                <a:t>       AB=CD</a:t>
              </a:r>
            </a:p>
            <a:p>
              <a:pPr marL="0" algn="l"/>
              <a:r>
                <a:rPr lang="zh-CN" altLang="en-US" sz="1999" b="0" i="0">
                  <a:solidFill>
                    <a:srgbClr val="FF0000"/>
                  </a:solidFill>
                  <a:latin typeface="华文楷体"/>
                  <a:ea typeface="华文楷体"/>
                </a:rPr>
                <a:t>       ∠BAC=∠DCA</a:t>
              </a:r>
            </a:p>
            <a:p>
              <a:pPr marL="0" algn="l"/>
              <a:r>
                <a:rPr lang="zh-CN" altLang="en-US" sz="1999" b="0" i="0">
                  <a:solidFill>
                    <a:srgbClr val="FF0000"/>
                  </a:solidFill>
                  <a:latin typeface="华文楷体"/>
                  <a:ea typeface="华文楷体"/>
                </a:rPr>
                <a:t>        AC=CA(公共边)</a:t>
              </a:r>
            </a:p>
            <a:p>
              <a:pPr marL="0" algn="l"/>
              <a:endParaRPr lang="zh-CN" altLang="en-US" sz="1999" b="0" i="0">
                <a:solidFill>
                  <a:srgbClr val="FF0000"/>
                </a:solidFill>
                <a:latin typeface="华文楷体"/>
                <a:ea typeface="华文楷体"/>
              </a:endParaRPr>
            </a:p>
          </p:txBody>
        </p:sp>
        <p:pic>
          <p:nvPicPr>
            <p:cNvPr id="39" name="形状2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27350" y="1621380"/>
              <a:ext cx="100553" cy="997146"/>
            </a:xfrm>
            <a:prstGeom prst="rect">
              <a:avLst/>
            </a:prstGeom>
          </p:spPr>
        </p:pic>
      </p:grpSp>
      <p:sp>
        <p:nvSpPr>
          <p:cNvPr id="40" name="文本2" title=""/>
          <p:cNvSpPr txBox="1"/>
          <p:nvPr/>
        </p:nvSpPr>
        <p:spPr>
          <a:xfrm>
            <a:off x="4986957" y="3485102"/>
            <a:ext cx="3779120" cy="1610122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1999" b="0" i="0">
                <a:solidFill>
                  <a:srgbClr val="FF0000"/>
                </a:solidFill>
                <a:latin typeface="华文楷体"/>
                <a:ea typeface="华文楷体"/>
              </a:rPr>
              <a:t>∴🔺ABC≌🔺CDA(SAS)</a:t>
            </a:r>
          </a:p>
          <a:p>
            <a:pPr marL="0" algn="l"/>
            <a:r>
              <a:rPr lang="zh-CN" altLang="en-US" sz="1999" b="0" i="0">
                <a:solidFill>
                  <a:srgbClr val="FF0000"/>
                </a:solidFill>
                <a:latin typeface="华文楷体"/>
                <a:ea typeface="华文楷体"/>
              </a:rPr>
              <a:t> ∴∠BCA=∠DAC</a:t>
            </a:r>
          </a:p>
          <a:p>
            <a:pPr marL="0" algn="l"/>
            <a:r>
              <a:rPr lang="zh-CN" altLang="en-US" sz="1999" b="0" i="0">
                <a:solidFill>
                  <a:srgbClr val="FF0000"/>
                </a:solidFill>
                <a:latin typeface="华文楷体"/>
                <a:ea typeface="华文楷体"/>
              </a:rPr>
              <a:t> ∴AD//CB</a:t>
            </a:r>
          </a:p>
          <a:p>
            <a:pPr marL="0" algn="l"/>
            <a:r>
              <a:rPr lang="zh-CN" altLang="en-US" sz="1999" b="0" i="0">
                <a:solidFill>
                  <a:srgbClr val="FF0000"/>
                </a:solidFill>
                <a:latin typeface="华文楷体"/>
                <a:ea typeface="华文楷体"/>
              </a:rPr>
              <a:t>∴四边形ABCD是平行四边形</a:t>
            </a:r>
          </a:p>
        </p:txBody>
      </p:sp>
      <p:grpSp>
        <p:nvGrpSpPr>
          <p:cNvPr id="41" name="组合7" title=""/>
          <p:cNvGrpSpPr/>
          <p:nvPr/>
        </p:nvGrpSpPr>
        <p:grpSpPr>
          <a:xfrm>
            <a:off x="2988964" y="342595"/>
            <a:ext cx="4566243" cy="1252566"/>
            <a:chExt cx="4566243" cy="1252566"/>
          </a:xfrm>
        </p:grpSpPr>
        <p:sp>
          <p:nvSpPr>
            <p:cNvPr id="42" name="文本11"/>
            <p:cNvSpPr txBox="1"/>
            <p:nvPr/>
          </p:nvSpPr>
          <p:spPr>
            <a:xfrm>
              <a:off x="1727425" y="34109"/>
              <a:ext cx="2519839" cy="808760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3999" b="1" i="0">
                  <a:solidFill>
                    <a:srgbClr val="315849"/>
                  </a:solidFill>
                  <a:latin typeface="华文楷体"/>
                  <a:ea typeface="华文楷体"/>
                </a:rPr>
                <a:t>一起探究</a:t>
              </a:r>
            </a:p>
          </p:txBody>
        </p:sp>
        <p:pic>
          <p:nvPicPr>
            <p:cNvPr id="43" name="图片3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96195" y="28232"/>
              <a:ext cx="1104167" cy="864013"/>
            </a:xfrm>
            <a:prstGeom prst="rect">
              <a:avLst/>
            </a:prstGeom>
          </p:spPr>
        </p:pic>
        <p:sp>
          <p:nvSpPr>
            <p:cNvPr id="44" name="形状22"/>
            <p:cNvSpPr txBox="1"/>
            <p:nvPr/>
          </p:nvSpPr>
          <p:spPr>
            <a:xfrm rot="13338000">
              <a:off x="3950560" y="545145"/>
              <a:ext cx="615683" cy="582303"/>
            </a:xfrm>
            <a:custGeom>
              <a:gdLst>
                <a:gd name="connsiteX0" fmla="*/ 351566 w 615683"/>
                <a:gd name="connsiteY0" fmla="*/ 0 h 582303"/>
                <a:gd name="connsiteX1" fmla="*/ 568081 w 615683"/>
                <a:gd name="connsiteY1" fmla="*/ 77667 h 582303"/>
                <a:gd name="connsiteX2" fmla="*/ 615683 w 615683"/>
                <a:gd name="connsiteY2" fmla="*/ 326898 h 582303"/>
                <a:gd name="connsiteX3" fmla="*/ 307841 w 615683"/>
                <a:gd name="connsiteY3" fmla="*/ 582303 h 582303"/>
                <a:gd name="connsiteX4" fmla="*/ 307841 w 615683"/>
                <a:gd name="connsiteY4" fmla="*/ 582303 h 582303"/>
                <a:gd name="connsiteX5" fmla="*/ 0 w 615683"/>
                <a:gd name="connsiteY5" fmla="*/ 260635 h 582303"/>
                <a:gd name="connsiteX6" fmla="*/ 351566 w 615683"/>
                <a:gd name="connsiteY6" fmla="*/ 0 h 58230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5683" h="582303">
                  <a:moveTo>
                    <a:pt x="351566" y="0"/>
                  </a:moveTo>
                  <a:lnTo>
                    <a:pt x="568081" y="77667"/>
                  </a:lnTo>
                  <a:lnTo>
                    <a:pt x="615683" y="326898"/>
                  </a:lnTo>
                  <a:lnTo>
                    <a:pt x="307841" y="582303"/>
                  </a:lnTo>
                  <a:cubicBezTo>
                    <a:pt x="307841" y="582303"/>
                    <a:pt x="260154" y="326898"/>
                    <a:pt x="260154" y="326898"/>
                  </a:cubicBezTo>
                  <a:lnTo>
                    <a:pt x="0" y="260635"/>
                  </a:lnTo>
                  <a:lnTo>
                    <a:pt x="351566" y="0"/>
                  </a:lnTo>
                  <a:close/>
                </a:path>
              </a:pathLst>
            </a:custGeom>
            <a:solidFill>
              <a:srgbClr val="FFEE00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5" name="形状23"/>
            <p:cNvSpPr txBox="1"/>
            <p:nvPr/>
          </p:nvSpPr>
          <p:spPr>
            <a:xfrm rot="13338000">
              <a:off x="3178759" y="428339"/>
              <a:ext cx="900132" cy="824227"/>
            </a:xfrm>
            <a:custGeom>
              <a:gdLst>
                <a:gd name="connsiteX0" fmla="*/ 900132 w 900132"/>
                <a:gd name="connsiteY0" fmla="*/ 0 h 824227"/>
                <a:gd name="connsiteX1" fmla="*/ 900132 w 900132"/>
                <a:gd name="connsiteY1" fmla="*/ 0 h 8242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900132" h="824227" fill="none">
                  <a:moveTo>
                    <a:pt x="900132" y="0"/>
                  </a:moveTo>
                  <a:cubicBezTo>
                    <a:pt x="900132" y="0"/>
                    <a:pt x="184694" y="689489"/>
                    <a:pt x="0" y="824227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6" name="形状24"/>
            <p:cNvSpPr txBox="1"/>
            <p:nvPr/>
          </p:nvSpPr>
          <p:spPr>
            <a:xfrm>
              <a:off x="0" y="0"/>
              <a:ext cx="853628" cy="351947"/>
            </a:xfrm>
            <a:custGeom>
              <a:gdLst>
                <a:gd name="connsiteX0" fmla="*/ 334265 w 853628"/>
                <a:gd name="connsiteY0" fmla="*/ 0 h 351947"/>
                <a:gd name="connsiteX1" fmla="*/ 371045 w 853628"/>
                <a:gd name="connsiteY1" fmla="*/ 0 h 351947"/>
                <a:gd name="connsiteX2" fmla="*/ 435876 w 853628"/>
                <a:gd name="connsiteY2" fmla="*/ 28483 h 351947"/>
                <a:gd name="connsiteX3" fmla="*/ 439540 w 853628"/>
                <a:gd name="connsiteY3" fmla="*/ 25606 h 351947"/>
                <a:gd name="connsiteX4" fmla="*/ 465250 w 853628"/>
                <a:gd name="connsiteY4" fmla="*/ 9206 h 351947"/>
                <a:gd name="connsiteX5" fmla="*/ 618463 w 853628"/>
                <a:gd name="connsiteY5" fmla="*/ 0 h 351947"/>
                <a:gd name="connsiteX6" fmla="*/ 681644 w 853628"/>
                <a:gd name="connsiteY6" fmla="*/ 96310 h 351947"/>
                <a:gd name="connsiteX7" fmla="*/ 682925 w 853628"/>
                <a:gd name="connsiteY7" fmla="*/ 96071 h 351947"/>
                <a:gd name="connsiteX8" fmla="*/ 692173 w 853628"/>
                <a:gd name="connsiteY8" fmla="*/ 94952 h 351947"/>
                <a:gd name="connsiteX9" fmla="*/ 790020 w 853628"/>
                <a:gd name="connsiteY9" fmla="*/ 94377 h 351947"/>
                <a:gd name="connsiteX10" fmla="*/ 853628 w 853628"/>
                <a:gd name="connsiteY10" fmla="*/ 220212 h 351947"/>
                <a:gd name="connsiteX11" fmla="*/ 682133 w 853628"/>
                <a:gd name="connsiteY11" fmla="*/ 283130 h 351947"/>
                <a:gd name="connsiteX12" fmla="*/ 616600 w 853628"/>
                <a:gd name="connsiteY12" fmla="*/ 260381 h 351947"/>
                <a:gd name="connsiteX13" fmla="*/ 611823 w 853628"/>
                <a:gd name="connsiteY13" fmla="*/ 268998 h 351947"/>
                <a:gd name="connsiteX14" fmla="*/ 584863 w 853628"/>
                <a:gd name="connsiteY14" fmla="*/ 307708 h 351947"/>
                <a:gd name="connsiteX15" fmla="*/ 386890 w 853628"/>
                <a:gd name="connsiteY15" fmla="*/ 351947 h 351947"/>
                <a:gd name="connsiteX16" fmla="*/ 288986 w 853628"/>
                <a:gd name="connsiteY16" fmla="*/ 288211 h 351947"/>
                <a:gd name="connsiteX17" fmla="*/ 288700 w 853628"/>
                <a:gd name="connsiteY17" fmla="*/ 288463 h 351947"/>
                <a:gd name="connsiteX18" fmla="*/ 262990 w 853628"/>
                <a:gd name="connsiteY18" fmla="*/ 308125 h 351947"/>
                <a:gd name="connsiteX19" fmla="*/ 109777 w 853628"/>
                <a:gd name="connsiteY19" fmla="*/ 323855 h 351947"/>
                <a:gd name="connsiteX20" fmla="*/ 46169 w 853628"/>
                <a:gd name="connsiteY20" fmla="*/ 222284 h 351947"/>
                <a:gd name="connsiteX21" fmla="*/ 52487 w 853628"/>
                <a:gd name="connsiteY21" fmla="*/ 201253 h 351947"/>
                <a:gd name="connsiteX22" fmla="*/ 51823 w 853628"/>
                <a:gd name="connsiteY22" fmla="*/ 201032 h 351947"/>
                <a:gd name="connsiteX23" fmla="*/ 20557 w 853628"/>
                <a:gd name="connsiteY23" fmla="*/ 187922 h 351947"/>
                <a:gd name="connsiteX24" fmla="*/ 0 w 853628"/>
                <a:gd name="connsiteY24" fmla="*/ 87486 h 351947"/>
                <a:gd name="connsiteX25" fmla="*/ 133770 w 853628"/>
                <a:gd name="connsiteY25" fmla="*/ 57019 h 351947"/>
                <a:gd name="connsiteX26" fmla="*/ 170755 w 853628"/>
                <a:gd name="connsiteY26" fmla="*/ 69036 h 351947"/>
                <a:gd name="connsiteX27" fmla="*/ 187005 w 853628"/>
                <a:gd name="connsiteY27" fmla="*/ 49030 h 351947"/>
                <a:gd name="connsiteX28" fmla="*/ 218919 w 853628"/>
                <a:gd name="connsiteY28" fmla="*/ 17981 h 35194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853628" h="351947">
                  <a:moveTo>
                    <a:pt x="334265" y="0"/>
                  </a:moveTo>
                  <a:cubicBezTo>
                    <a:pt x="371045" y="0"/>
                    <a:pt x="405213" y="11060"/>
                    <a:pt x="433556" y="26958"/>
                  </a:cubicBezTo>
                  <a:lnTo>
                    <a:pt x="435876" y="28483"/>
                  </a:lnTo>
                  <a:lnTo>
                    <a:pt x="439540" y="25606"/>
                  </a:lnTo>
                  <a:cubicBezTo>
                    <a:pt x="465250" y="9206"/>
                    <a:pt x="500768" y="0"/>
                    <a:pt x="540000" y="0"/>
                  </a:cubicBezTo>
                  <a:cubicBezTo>
                    <a:pt x="618463" y="0"/>
                    <a:pt x="682071" y="62918"/>
                    <a:pt x="682071" y="94377"/>
                  </a:cubicBezTo>
                  <a:lnTo>
                    <a:pt x="681644" y="96310"/>
                  </a:lnTo>
                  <a:lnTo>
                    <a:pt x="682925" y="96071"/>
                  </a:lnTo>
                  <a:cubicBezTo>
                    <a:pt x="692173" y="94952"/>
                    <a:pt x="701749" y="94377"/>
                    <a:pt x="711557" y="94377"/>
                  </a:cubicBezTo>
                  <a:cubicBezTo>
                    <a:pt x="790020" y="94377"/>
                    <a:pt x="853628" y="157295"/>
                    <a:pt x="853628" y="188753"/>
                  </a:cubicBezTo>
                  <a:cubicBezTo>
                    <a:pt x="853628" y="220212"/>
                    <a:pt x="790020" y="283130"/>
                    <a:pt x="711557" y="283130"/>
                  </a:cubicBezTo>
                  <a:cubicBezTo>
                    <a:pt x="682133" y="283130"/>
                    <a:pt x="654798" y="277952"/>
                    <a:pt x="632124" y="268444"/>
                  </a:cubicBezTo>
                  <a:lnTo>
                    <a:pt x="616600" y="260381"/>
                  </a:lnTo>
                  <a:lnTo>
                    <a:pt x="611823" y="268998"/>
                  </a:lnTo>
                  <a:cubicBezTo>
                    <a:pt x="584863" y="307708"/>
                    <a:pt x="521749" y="351947"/>
                    <a:pt x="448190" y="351947"/>
                  </a:cubicBezTo>
                  <a:cubicBezTo>
                    <a:pt x="386890" y="351947"/>
                    <a:pt x="332844" y="333966"/>
                    <a:pt x="300930" y="302917"/>
                  </a:cubicBezTo>
                  <a:lnTo>
                    <a:pt x="288986" y="288211"/>
                  </a:lnTo>
                  <a:lnTo>
                    <a:pt x="288700" y="288463"/>
                  </a:lnTo>
                  <a:cubicBezTo>
                    <a:pt x="262990" y="308125"/>
                    <a:pt x="227472" y="323855"/>
                    <a:pt x="188240" y="323855"/>
                  </a:cubicBezTo>
                  <a:cubicBezTo>
                    <a:pt x="109777" y="323855"/>
                    <a:pt x="46169" y="287030"/>
                    <a:pt x="46169" y="229478"/>
                  </a:cubicBezTo>
                  <a:cubicBezTo>
                    <a:pt x="46169" y="222284"/>
                    <a:pt x="47163" y="215414"/>
                    <a:pt x="49056" y="208899"/>
                  </a:cubicBezTo>
                  <a:lnTo>
                    <a:pt x="52487" y="201253"/>
                  </a:lnTo>
                  <a:lnTo>
                    <a:pt x="51823" y="201032"/>
                  </a:lnTo>
                  <a:cubicBezTo>
                    <a:pt x="20557" y="187922"/>
                    <a:pt x="0" y="164861"/>
                    <a:pt x="0" y="135101"/>
                  </a:cubicBezTo>
                  <a:cubicBezTo>
                    <a:pt x="0" y="87486"/>
                    <a:pt x="52625" y="57019"/>
                    <a:pt x="117541" y="57019"/>
                  </a:cubicBezTo>
                  <a:cubicBezTo>
                    <a:pt x="133770" y="57019"/>
                    <a:pt x="149231" y="60273"/>
                    <a:pt x="163294" y="65559"/>
                  </a:cubicBezTo>
                  <a:lnTo>
                    <a:pt x="170755" y="69036"/>
                  </a:lnTo>
                  <a:lnTo>
                    <a:pt x="187005" y="49030"/>
                  </a:lnTo>
                  <a:cubicBezTo>
                    <a:pt x="218919" y="17981"/>
                    <a:pt x="272965" y="0"/>
                    <a:pt x="334265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7" name="形状25"/>
            <p:cNvSpPr txBox="1"/>
            <p:nvPr/>
          </p:nvSpPr>
          <p:spPr>
            <a:xfrm>
              <a:off x="553784" y="176344"/>
              <a:ext cx="430172" cy="218413"/>
            </a:xfrm>
            <a:custGeom>
              <a:gdLst>
                <a:gd name="connsiteX0" fmla="*/ 168447 w 430172"/>
                <a:gd name="connsiteY0" fmla="*/ 0 h 218413"/>
                <a:gd name="connsiteX1" fmla="*/ 186982 w 430172"/>
                <a:gd name="connsiteY1" fmla="*/ 0 h 218413"/>
                <a:gd name="connsiteX2" fmla="*/ 219652 w 430172"/>
                <a:gd name="connsiteY2" fmla="*/ 17676 h 218413"/>
                <a:gd name="connsiteX3" fmla="*/ 221499 w 430172"/>
                <a:gd name="connsiteY3" fmla="*/ 15891 h 218413"/>
                <a:gd name="connsiteX4" fmla="*/ 234455 w 430172"/>
                <a:gd name="connsiteY4" fmla="*/ 5713 h 218413"/>
                <a:gd name="connsiteX5" fmla="*/ 311664 w 430172"/>
                <a:gd name="connsiteY5" fmla="*/ 0 h 218413"/>
                <a:gd name="connsiteX6" fmla="*/ 343503 w 430172"/>
                <a:gd name="connsiteY6" fmla="*/ 59768 h 218413"/>
                <a:gd name="connsiteX7" fmla="*/ 344149 w 430172"/>
                <a:gd name="connsiteY7" fmla="*/ 59621 h 218413"/>
                <a:gd name="connsiteX8" fmla="*/ 348809 w 430172"/>
                <a:gd name="connsiteY8" fmla="*/ 58926 h 218413"/>
                <a:gd name="connsiteX9" fmla="*/ 398118 w 430172"/>
                <a:gd name="connsiteY9" fmla="*/ 58569 h 218413"/>
                <a:gd name="connsiteX10" fmla="*/ 430172 w 430172"/>
                <a:gd name="connsiteY10" fmla="*/ 136661 h 218413"/>
                <a:gd name="connsiteX11" fmla="*/ 343750 w 430172"/>
                <a:gd name="connsiteY11" fmla="*/ 175706 h 218413"/>
                <a:gd name="connsiteX12" fmla="*/ 310725 w 430172"/>
                <a:gd name="connsiteY12" fmla="*/ 161589 h 218413"/>
                <a:gd name="connsiteX13" fmla="*/ 308318 w 430172"/>
                <a:gd name="connsiteY13" fmla="*/ 166936 h 218413"/>
                <a:gd name="connsiteX14" fmla="*/ 294732 w 430172"/>
                <a:gd name="connsiteY14" fmla="*/ 190959 h 218413"/>
                <a:gd name="connsiteX15" fmla="*/ 194967 w 430172"/>
                <a:gd name="connsiteY15" fmla="*/ 218413 h 218413"/>
                <a:gd name="connsiteX16" fmla="*/ 145630 w 430172"/>
                <a:gd name="connsiteY16" fmla="*/ 178860 h 218413"/>
                <a:gd name="connsiteX17" fmla="*/ 145485 w 430172"/>
                <a:gd name="connsiteY17" fmla="*/ 179016 h 218413"/>
                <a:gd name="connsiteX18" fmla="*/ 132529 w 430172"/>
                <a:gd name="connsiteY18" fmla="*/ 191218 h 218413"/>
                <a:gd name="connsiteX19" fmla="*/ 55320 w 430172"/>
                <a:gd name="connsiteY19" fmla="*/ 200979 h 218413"/>
                <a:gd name="connsiteX20" fmla="*/ 23266 w 430172"/>
                <a:gd name="connsiteY20" fmla="*/ 137946 h 218413"/>
                <a:gd name="connsiteX21" fmla="*/ 26450 w 430172"/>
                <a:gd name="connsiteY21" fmla="*/ 124895 h 218413"/>
                <a:gd name="connsiteX22" fmla="*/ 26115 w 430172"/>
                <a:gd name="connsiteY22" fmla="*/ 124758 h 218413"/>
                <a:gd name="connsiteX23" fmla="*/ 10359 w 430172"/>
                <a:gd name="connsiteY23" fmla="*/ 116621 h 218413"/>
                <a:gd name="connsiteX24" fmla="*/ 0 w 430172"/>
                <a:gd name="connsiteY24" fmla="*/ 54292 h 218413"/>
                <a:gd name="connsiteX25" fmla="*/ 67411 w 430172"/>
                <a:gd name="connsiteY25" fmla="*/ 35385 h 218413"/>
                <a:gd name="connsiteX26" fmla="*/ 86049 w 430172"/>
                <a:gd name="connsiteY26" fmla="*/ 42843 h 218413"/>
                <a:gd name="connsiteX27" fmla="*/ 94238 w 430172"/>
                <a:gd name="connsiteY27" fmla="*/ 30427 h 218413"/>
                <a:gd name="connsiteX28" fmla="*/ 110321 w 430172"/>
                <a:gd name="connsiteY28" fmla="*/ 11159 h 218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30171" h="218413">
                  <a:moveTo>
                    <a:pt x="168447" y="0"/>
                  </a:moveTo>
                  <a:cubicBezTo>
                    <a:pt x="186982" y="0"/>
                    <a:pt x="204200" y="6864"/>
                    <a:pt x="218484" y="16730"/>
                  </a:cubicBezTo>
                  <a:lnTo>
                    <a:pt x="219652" y="17676"/>
                  </a:lnTo>
                  <a:lnTo>
                    <a:pt x="221499" y="15891"/>
                  </a:lnTo>
                  <a:cubicBezTo>
                    <a:pt x="234455" y="5713"/>
                    <a:pt x="252354" y="0"/>
                    <a:pt x="272124" y="0"/>
                  </a:cubicBezTo>
                  <a:cubicBezTo>
                    <a:pt x="311664" y="0"/>
                    <a:pt x="343718" y="39046"/>
                    <a:pt x="343718" y="58569"/>
                  </a:cubicBezTo>
                  <a:lnTo>
                    <a:pt x="343503" y="59768"/>
                  </a:lnTo>
                  <a:lnTo>
                    <a:pt x="344149" y="59621"/>
                  </a:lnTo>
                  <a:cubicBezTo>
                    <a:pt x="348809" y="58926"/>
                    <a:pt x="353635" y="58569"/>
                    <a:pt x="358577" y="58569"/>
                  </a:cubicBezTo>
                  <a:cubicBezTo>
                    <a:pt x="398118" y="58569"/>
                    <a:pt x="430172" y="97615"/>
                    <a:pt x="430172" y="117138"/>
                  </a:cubicBezTo>
                  <a:cubicBezTo>
                    <a:pt x="430172" y="136661"/>
                    <a:pt x="398118" y="175706"/>
                    <a:pt x="358577" y="175706"/>
                  </a:cubicBezTo>
                  <a:cubicBezTo>
                    <a:pt x="343750" y="175706"/>
                    <a:pt x="329975" y="172493"/>
                    <a:pt x="318548" y="166592"/>
                  </a:cubicBezTo>
                  <a:lnTo>
                    <a:pt x="310725" y="161589"/>
                  </a:lnTo>
                  <a:lnTo>
                    <a:pt x="308318" y="166936"/>
                  </a:lnTo>
                  <a:cubicBezTo>
                    <a:pt x="294732" y="190959"/>
                    <a:pt x="262927" y="218413"/>
                    <a:pt x="225858" y="218413"/>
                  </a:cubicBezTo>
                  <a:cubicBezTo>
                    <a:pt x="194967" y="218413"/>
                    <a:pt x="167731" y="207254"/>
                    <a:pt x="151649" y="187986"/>
                  </a:cubicBezTo>
                  <a:lnTo>
                    <a:pt x="145630" y="178860"/>
                  </a:lnTo>
                  <a:lnTo>
                    <a:pt x="145485" y="179016"/>
                  </a:lnTo>
                  <a:cubicBezTo>
                    <a:pt x="132529" y="191218"/>
                    <a:pt x="114631" y="200979"/>
                    <a:pt x="94861" y="200979"/>
                  </a:cubicBezTo>
                  <a:cubicBezTo>
                    <a:pt x="55320" y="200979"/>
                    <a:pt x="23266" y="178127"/>
                    <a:pt x="23266" y="142411"/>
                  </a:cubicBezTo>
                  <a:cubicBezTo>
                    <a:pt x="23266" y="137946"/>
                    <a:pt x="23767" y="133683"/>
                    <a:pt x="24721" y="129639"/>
                  </a:cubicBezTo>
                  <a:lnTo>
                    <a:pt x="26450" y="124895"/>
                  </a:lnTo>
                  <a:lnTo>
                    <a:pt x="26115" y="124758"/>
                  </a:lnTo>
                  <a:cubicBezTo>
                    <a:pt x="10359" y="116621"/>
                    <a:pt x="0" y="102310"/>
                    <a:pt x="0" y="83842"/>
                  </a:cubicBezTo>
                  <a:cubicBezTo>
                    <a:pt x="0" y="54292"/>
                    <a:pt x="26520" y="35385"/>
                    <a:pt x="59233" y="35385"/>
                  </a:cubicBezTo>
                  <a:cubicBezTo>
                    <a:pt x="67411" y="35385"/>
                    <a:pt x="75203" y="37404"/>
                    <a:pt x="82289" y="40685"/>
                  </a:cubicBezTo>
                  <a:lnTo>
                    <a:pt x="86049" y="42843"/>
                  </a:lnTo>
                  <a:lnTo>
                    <a:pt x="94238" y="30427"/>
                  </a:lnTo>
                  <a:cubicBezTo>
                    <a:pt x="110321" y="11159"/>
                    <a:pt x="137556" y="0"/>
                    <a:pt x="168447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0" dur="30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nimEffect transition="out" filter="wipe(down)">
                                      <p:cBhvr>
                                        <p:cTn id="37" dur="3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5" grpId="0"/>
      <p:bldP spid="36" grpId="0"/>
      <p:bldP spid="40" grpId="0"/>
      <p:bldP spid="17" grpId="0"/>
      <p:bldP spid="29" grpId="0"/>
      <p:bldP spid="29" grpId="1"/>
      <p:bldP spid="3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 title=""/>
          <p:cNvSpPr txBox="1"/>
          <p:nvPr/>
        </p:nvSpPr>
        <p:spPr>
          <a:xfrm rot="1905814">
            <a:off x="10004870" y="1267893"/>
            <a:ext cx="579969" cy="437631"/>
          </a:xfrm>
          <a:custGeom>
            <a:gdLst>
              <a:gd name="connsiteX0" fmla="*/ 485789 w 579969"/>
              <a:gd name="connsiteY0" fmla="*/ 67 h 437631"/>
              <a:gd name="connsiteX1" fmla="*/ 528832 w 579969"/>
              <a:gd name="connsiteY1" fmla="*/ -1566 h 437631"/>
              <a:gd name="connsiteX2" fmla="*/ 598585 w 579969"/>
              <a:gd name="connsiteY2" fmla="*/ 233091 h 437631"/>
              <a:gd name="connsiteX3" fmla="*/ 259450 w 579969"/>
              <a:gd name="connsiteY3" fmla="*/ 369229 h 437631"/>
              <a:gd name="connsiteX4" fmla="*/ 6285 w 579969"/>
              <a:gd name="connsiteY4" fmla="*/ -59314 h 437631"/>
              <a:gd name="connsiteX5" fmla="*/ 320060 w 579969"/>
              <a:gd name="connsiteY5" fmla="*/ 87251 h 4376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9969" h="437631">
                <a:moveTo>
                  <a:pt x="485789" y="67"/>
                </a:moveTo>
                <a:cubicBezTo>
                  <a:pt x="528832" y="-1566"/>
                  <a:pt x="563864" y="26228"/>
                  <a:pt x="578314" y="112154"/>
                </a:cubicBezTo>
                <a:cubicBezTo>
                  <a:pt x="598585" y="233091"/>
                  <a:pt x="427454" y="369306"/>
                  <a:pt x="350697" y="437631"/>
                </a:cubicBezTo>
                <a:cubicBezTo>
                  <a:pt x="259450" y="369229"/>
                  <a:pt x="-4520" y="260668"/>
                  <a:pt x="59" y="125147"/>
                </a:cubicBezTo>
                <a:cubicBezTo>
                  <a:pt x="6285" y="-59314"/>
                  <a:pt x="196375" y="14070"/>
                  <a:pt x="262019" y="120551"/>
                </a:cubicBezTo>
                <a:cubicBezTo>
                  <a:pt x="320060" y="87251"/>
                  <a:pt x="414051" y="2789"/>
                  <a:pt x="485789" y="67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3810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3" name="形状2" title=""/>
          <p:cNvSpPr txBox="1"/>
          <p:nvPr/>
        </p:nvSpPr>
        <p:spPr>
          <a:xfrm>
            <a:off x="11254702" y="2227336"/>
            <a:ext cx="192026" cy="291250"/>
          </a:xfrm>
          <a:custGeom>
            <a:gdLst>
              <a:gd name="connsiteX0" fmla="*/ 85919 w 192026"/>
              <a:gd name="connsiteY0" fmla="*/ 17 h 291250"/>
              <a:gd name="connsiteX1" fmla="*/ 94033 w 192026"/>
              <a:gd name="connsiteY1" fmla="*/ -1454 h 291250"/>
              <a:gd name="connsiteX2" fmla="*/ 132243 w 192026"/>
              <a:gd name="connsiteY2" fmla="*/ 140014 h 291250"/>
              <a:gd name="connsiteX3" fmla="*/ 150984 w 192026"/>
              <a:gd name="connsiteY3" fmla="*/ 154393 h 291250"/>
              <a:gd name="connsiteX4" fmla="*/ 107696 w 192026"/>
              <a:gd name="connsiteY4" fmla="*/ 204494 h 291250"/>
              <a:gd name="connsiteX5" fmla="*/ 93380 w 192026"/>
              <a:gd name="connsiteY5" fmla="*/ 251163 h 291250"/>
              <a:gd name="connsiteX6" fmla="*/ 52983 w 192026"/>
              <a:gd name="connsiteY6" fmla="*/ 156745 h 291250"/>
              <a:gd name="connsiteX7" fmla="*/ 21002 w 192026"/>
              <a:gd name="connsiteY7" fmla="*/ 146387 h 291250"/>
              <a:gd name="connsiteX8" fmla="*/ 78751 w 192026"/>
              <a:gd name="connsiteY8" fmla="*/ 125840 h 291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2026" h="291250">
                <a:moveTo>
                  <a:pt x="85919" y="17"/>
                </a:moveTo>
                <a:cubicBezTo>
                  <a:pt x="94033" y="-1454"/>
                  <a:pt x="96874" y="93917"/>
                  <a:pt x="114558" y="116966"/>
                </a:cubicBezTo>
                <a:cubicBezTo>
                  <a:pt x="132243" y="140014"/>
                  <a:pt x="151727" y="132629"/>
                  <a:pt x="192026" y="138308"/>
                </a:cubicBezTo>
                <a:cubicBezTo>
                  <a:pt x="150984" y="154393"/>
                  <a:pt x="139543" y="153513"/>
                  <a:pt x="123619" y="179003"/>
                </a:cubicBezTo>
                <a:cubicBezTo>
                  <a:pt x="107696" y="204494"/>
                  <a:pt x="105074" y="291388"/>
                  <a:pt x="96482" y="291250"/>
                </a:cubicBezTo>
                <a:cubicBezTo>
                  <a:pt x="93380" y="251163"/>
                  <a:pt x="85144" y="203071"/>
                  <a:pt x="69064" y="179908"/>
                </a:cubicBezTo>
                <a:cubicBezTo>
                  <a:pt x="52983" y="156745"/>
                  <a:pt x="25776" y="161097"/>
                  <a:pt x="0" y="152271"/>
                </a:cubicBezTo>
                <a:cubicBezTo>
                  <a:pt x="21002" y="146387"/>
                  <a:pt x="47263" y="143397"/>
                  <a:pt x="63007" y="134618"/>
                </a:cubicBezTo>
                <a:cubicBezTo>
                  <a:pt x="78751" y="125840"/>
                  <a:pt x="78281" y="44884"/>
                  <a:pt x="85919" y="17"/>
                </a:cubicBezTo>
                <a:close/>
              </a:path>
            </a:pathLst>
          </a:custGeom>
          <a:solidFill>
            <a:srgbClr val="FEBF0F"/>
          </a:solidFill>
          <a:ln w="1905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grpSp>
        <p:nvGrpSpPr>
          <p:cNvPr id="4" name="组合1" title=""/>
          <p:cNvGrpSpPr/>
          <p:nvPr/>
        </p:nvGrpSpPr>
        <p:grpSpPr>
          <a:xfrm>
            <a:off x="-330717" y="1996644"/>
            <a:ext cx="3523052" cy="7040356"/>
            <a:chExt cx="3523052" cy="7040356"/>
          </a:xfrm>
        </p:grpSpPr>
        <p:sp>
          <p:nvSpPr>
            <p:cNvPr id="5" name="形状4"/>
            <p:cNvSpPr txBox="1"/>
            <p:nvPr/>
          </p:nvSpPr>
          <p:spPr>
            <a:xfrm rot="6300000">
              <a:off x="2309015" y="2254263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6" name="形状5"/>
            <p:cNvSpPr txBox="1"/>
            <p:nvPr/>
          </p:nvSpPr>
          <p:spPr>
            <a:xfrm rot="11598000">
              <a:off x="0" y="0"/>
              <a:ext cx="1214037" cy="4786093"/>
            </a:xfrm>
            <a:custGeom>
              <a:gdLst>
                <a:gd name="connsiteX0" fmla="*/ 1214037 w 1214037"/>
                <a:gd name="connsiteY0" fmla="*/ 4786094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4" fill="none">
                  <a:moveTo>
                    <a:pt x="1214037" y="4786094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7" name="组合2" title=""/>
          <p:cNvGrpSpPr/>
          <p:nvPr/>
        </p:nvGrpSpPr>
        <p:grpSpPr>
          <a:xfrm>
            <a:off x="9001137" y="-2115813"/>
            <a:ext cx="3484174" cy="7053277"/>
            <a:chExt cx="3484174" cy="7053277"/>
          </a:xfrm>
        </p:grpSpPr>
        <p:sp>
          <p:nvSpPr>
            <p:cNvPr id="8" name="形状6"/>
            <p:cNvSpPr txBox="1"/>
            <p:nvPr/>
          </p:nvSpPr>
          <p:spPr>
            <a:xfrm rot="11700000">
              <a:off x="2270137" y="2267184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85426 w 1214037"/>
                <a:gd name="connsiteY3" fmla="*/ 4004104 h 4786093"/>
                <a:gd name="connsiteX4" fmla="*/ 616084 w 1214037"/>
                <a:gd name="connsiteY4" fmla="*/ 2515686 h 4786093"/>
                <a:gd name="connsiteX5" fmla="*/ 246126 w 1214037"/>
                <a:gd name="connsiteY5" fmla="*/ 983400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1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85426" y="4004104"/>
                    <a:pt x="849534" y="3468394"/>
                    <a:pt x="690010" y="2817377"/>
                  </a:cubicBezTo>
                  <a:cubicBezTo>
                    <a:pt x="616084" y="2515686"/>
                    <a:pt x="537083" y="2189232"/>
                    <a:pt x="459766" y="1868801"/>
                  </a:cubicBezTo>
                  <a:cubicBezTo>
                    <a:pt x="246126" y="983400"/>
                    <a:pt x="45342" y="143979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9" name="形状7"/>
            <p:cNvSpPr txBox="1"/>
            <p:nvPr/>
          </p:nvSpPr>
          <p:spPr>
            <a:xfrm rot="6300000">
              <a:off x="0" y="0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10" name="组合3" title=""/>
          <p:cNvGrpSpPr/>
          <p:nvPr/>
        </p:nvGrpSpPr>
        <p:grpSpPr>
          <a:xfrm>
            <a:off x="3785159" y="370827"/>
            <a:ext cx="3770048" cy="1224334"/>
            <a:chExt cx="3770048" cy="1224334"/>
          </a:xfrm>
        </p:grpSpPr>
        <p:sp>
          <p:nvSpPr>
            <p:cNvPr id="11" name="文本2"/>
            <p:cNvSpPr txBox="1"/>
            <p:nvPr/>
          </p:nvSpPr>
          <p:spPr>
            <a:xfrm>
              <a:off x="931230" y="5877"/>
              <a:ext cx="2519839" cy="808760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3999" b="1" i="0">
                  <a:solidFill>
                    <a:srgbClr val="315849"/>
                  </a:solidFill>
                  <a:latin typeface="华文楷体"/>
                  <a:ea typeface="华文楷体"/>
                </a:rPr>
                <a:t>归纳总结</a:t>
              </a:r>
            </a:p>
          </p:txBody>
        </p:sp>
        <p:pic>
          <p:nvPicPr>
            <p:cNvPr id="12" name="图片1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104167" cy="864013"/>
            </a:xfrm>
            <a:prstGeom prst="rect">
              <a:avLst/>
            </a:prstGeom>
          </p:spPr>
        </p:pic>
        <p:sp>
          <p:nvSpPr>
            <p:cNvPr id="13" name="形状8"/>
            <p:cNvSpPr txBox="1"/>
            <p:nvPr/>
          </p:nvSpPr>
          <p:spPr>
            <a:xfrm rot="13338000">
              <a:off x="3154365" y="516913"/>
              <a:ext cx="615683" cy="582303"/>
            </a:xfrm>
            <a:custGeom>
              <a:gdLst>
                <a:gd name="connsiteX0" fmla="*/ 351566 w 615683"/>
                <a:gd name="connsiteY0" fmla="*/ 0 h 582303"/>
                <a:gd name="connsiteX1" fmla="*/ 568081 w 615683"/>
                <a:gd name="connsiteY1" fmla="*/ 77667 h 582303"/>
                <a:gd name="connsiteX2" fmla="*/ 615683 w 615683"/>
                <a:gd name="connsiteY2" fmla="*/ 326898 h 582303"/>
                <a:gd name="connsiteX3" fmla="*/ 307841 w 615683"/>
                <a:gd name="connsiteY3" fmla="*/ 582303 h 582303"/>
                <a:gd name="connsiteX4" fmla="*/ 307841 w 615683"/>
                <a:gd name="connsiteY4" fmla="*/ 582303 h 582303"/>
                <a:gd name="connsiteX5" fmla="*/ 0 w 615683"/>
                <a:gd name="connsiteY5" fmla="*/ 260635 h 582303"/>
                <a:gd name="connsiteX6" fmla="*/ 351566 w 615683"/>
                <a:gd name="connsiteY6" fmla="*/ 0 h 58230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5683" h="582303">
                  <a:moveTo>
                    <a:pt x="351566" y="0"/>
                  </a:moveTo>
                  <a:lnTo>
                    <a:pt x="568081" y="77667"/>
                  </a:lnTo>
                  <a:lnTo>
                    <a:pt x="615683" y="326898"/>
                  </a:lnTo>
                  <a:lnTo>
                    <a:pt x="307841" y="582303"/>
                  </a:lnTo>
                  <a:cubicBezTo>
                    <a:pt x="307841" y="582303"/>
                    <a:pt x="260154" y="326898"/>
                    <a:pt x="260154" y="326898"/>
                  </a:cubicBezTo>
                  <a:lnTo>
                    <a:pt x="0" y="260635"/>
                  </a:lnTo>
                  <a:lnTo>
                    <a:pt x="351566" y="0"/>
                  </a:lnTo>
                  <a:close/>
                </a:path>
              </a:pathLst>
            </a:custGeom>
            <a:solidFill>
              <a:srgbClr val="FFEE00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4" name="形状9"/>
            <p:cNvSpPr txBox="1"/>
            <p:nvPr/>
          </p:nvSpPr>
          <p:spPr>
            <a:xfrm rot="13338000">
              <a:off x="2382564" y="400107"/>
              <a:ext cx="900132" cy="824227"/>
            </a:xfrm>
            <a:custGeom>
              <a:gdLst>
                <a:gd name="connsiteX0" fmla="*/ 900132 w 900132"/>
                <a:gd name="connsiteY0" fmla="*/ 0 h 824227"/>
                <a:gd name="connsiteX1" fmla="*/ 900132 w 900132"/>
                <a:gd name="connsiteY1" fmla="*/ 0 h 8242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900132" h="824227" fill="none">
                  <a:moveTo>
                    <a:pt x="900132" y="0"/>
                  </a:moveTo>
                  <a:cubicBezTo>
                    <a:pt x="900132" y="0"/>
                    <a:pt x="184694" y="689489"/>
                    <a:pt x="0" y="824227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sp>
        <p:nvSpPr>
          <p:cNvPr id="15" name="形状3" title=""/>
          <p:cNvSpPr txBox="1"/>
          <p:nvPr/>
        </p:nvSpPr>
        <p:spPr>
          <a:xfrm>
            <a:off x="1650225" y="6028715"/>
            <a:ext cx="898098" cy="674539"/>
          </a:xfrm>
          <a:custGeom>
            <a:gdLst>
              <a:gd name="connsiteX0" fmla="*/ 815701 w 898098"/>
              <a:gd name="connsiteY0" fmla="*/ 10 h 674539"/>
              <a:gd name="connsiteX1" fmla="*/ 837286 w 898098"/>
              <a:gd name="connsiteY1" fmla="*/ 73 h 674539"/>
              <a:gd name="connsiteX2" fmla="*/ 860249 w 898098"/>
              <a:gd name="connsiteY2" fmla="*/ 6172 h 674539"/>
              <a:gd name="connsiteX3" fmla="*/ 706477 w 898098"/>
              <a:gd name="connsiteY3" fmla="*/ 705054 h 674539"/>
              <a:gd name="connsiteX4" fmla="*/ -13889 w 898098"/>
              <a:gd name="connsiteY4" fmla="*/ 486347 h 674539"/>
              <a:gd name="connsiteX5" fmla="*/ 81791 w 898098"/>
              <a:gd name="connsiteY5" fmla="*/ 13464 h 6745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98098" h="674539">
                <a:moveTo>
                  <a:pt x="815701" y="10"/>
                </a:moveTo>
                <a:cubicBezTo>
                  <a:pt x="837286" y="73"/>
                  <a:pt x="850061" y="429"/>
                  <a:pt x="851193" y="1067"/>
                </a:cubicBezTo>
                <a:cubicBezTo>
                  <a:pt x="860249" y="6172"/>
                  <a:pt x="961921" y="508726"/>
                  <a:pt x="834199" y="606890"/>
                </a:cubicBezTo>
                <a:cubicBezTo>
                  <a:pt x="706477" y="705054"/>
                  <a:pt x="81983" y="693757"/>
                  <a:pt x="34047" y="590052"/>
                </a:cubicBezTo>
                <a:cubicBezTo>
                  <a:pt x="-13889" y="486347"/>
                  <a:pt x="-10225" y="81491"/>
                  <a:pt x="38850" y="45210"/>
                </a:cubicBezTo>
                <a:cubicBezTo>
                  <a:pt x="81791" y="13464"/>
                  <a:pt x="664603" y="-432"/>
                  <a:pt x="815701" y="10"/>
                </a:cubicBezTo>
                <a:close/>
              </a:path>
            </a:pathLst>
          </a:custGeom>
          <a:solidFill>
            <a:srgbClr val="FFEE00"/>
          </a:solidFill>
          <a:ln w="28575">
            <a:solidFill>
              <a:srgbClr val="3F3F3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grpSp>
        <p:nvGrpSpPr>
          <p:cNvPr id="16" name="组合4" title=""/>
          <p:cNvGrpSpPr/>
          <p:nvPr/>
        </p:nvGrpSpPr>
        <p:grpSpPr>
          <a:xfrm>
            <a:off x="2945263" y="267510"/>
            <a:ext cx="983957" cy="394757"/>
            <a:chExt cx="983957" cy="394757"/>
          </a:xfrm>
        </p:grpSpPr>
        <p:sp>
          <p:nvSpPr>
            <p:cNvPr id="17" name="形状10"/>
            <p:cNvSpPr txBox="1"/>
            <p:nvPr/>
          </p:nvSpPr>
          <p:spPr>
            <a:xfrm>
              <a:off x="0" y="0"/>
              <a:ext cx="853628" cy="351947"/>
            </a:xfrm>
            <a:custGeom>
              <a:gdLst>
                <a:gd name="connsiteX0" fmla="*/ 334265 w 853628"/>
                <a:gd name="connsiteY0" fmla="*/ 0 h 351947"/>
                <a:gd name="connsiteX1" fmla="*/ 371045 w 853628"/>
                <a:gd name="connsiteY1" fmla="*/ 0 h 351947"/>
                <a:gd name="connsiteX2" fmla="*/ 435876 w 853628"/>
                <a:gd name="connsiteY2" fmla="*/ 28483 h 351947"/>
                <a:gd name="connsiteX3" fmla="*/ 439540 w 853628"/>
                <a:gd name="connsiteY3" fmla="*/ 25606 h 351947"/>
                <a:gd name="connsiteX4" fmla="*/ 465250 w 853628"/>
                <a:gd name="connsiteY4" fmla="*/ 9206 h 351947"/>
                <a:gd name="connsiteX5" fmla="*/ 618463 w 853628"/>
                <a:gd name="connsiteY5" fmla="*/ 0 h 351947"/>
                <a:gd name="connsiteX6" fmla="*/ 681644 w 853628"/>
                <a:gd name="connsiteY6" fmla="*/ 96310 h 351947"/>
                <a:gd name="connsiteX7" fmla="*/ 682925 w 853628"/>
                <a:gd name="connsiteY7" fmla="*/ 96071 h 351947"/>
                <a:gd name="connsiteX8" fmla="*/ 692173 w 853628"/>
                <a:gd name="connsiteY8" fmla="*/ 94952 h 351947"/>
                <a:gd name="connsiteX9" fmla="*/ 790020 w 853628"/>
                <a:gd name="connsiteY9" fmla="*/ 94377 h 351947"/>
                <a:gd name="connsiteX10" fmla="*/ 853628 w 853628"/>
                <a:gd name="connsiteY10" fmla="*/ 220212 h 351947"/>
                <a:gd name="connsiteX11" fmla="*/ 682133 w 853628"/>
                <a:gd name="connsiteY11" fmla="*/ 283130 h 351947"/>
                <a:gd name="connsiteX12" fmla="*/ 616600 w 853628"/>
                <a:gd name="connsiteY12" fmla="*/ 260381 h 351947"/>
                <a:gd name="connsiteX13" fmla="*/ 611823 w 853628"/>
                <a:gd name="connsiteY13" fmla="*/ 268998 h 351947"/>
                <a:gd name="connsiteX14" fmla="*/ 584863 w 853628"/>
                <a:gd name="connsiteY14" fmla="*/ 307708 h 351947"/>
                <a:gd name="connsiteX15" fmla="*/ 386890 w 853628"/>
                <a:gd name="connsiteY15" fmla="*/ 351947 h 351947"/>
                <a:gd name="connsiteX16" fmla="*/ 288986 w 853628"/>
                <a:gd name="connsiteY16" fmla="*/ 288211 h 351947"/>
                <a:gd name="connsiteX17" fmla="*/ 288700 w 853628"/>
                <a:gd name="connsiteY17" fmla="*/ 288463 h 351947"/>
                <a:gd name="connsiteX18" fmla="*/ 262990 w 853628"/>
                <a:gd name="connsiteY18" fmla="*/ 308125 h 351947"/>
                <a:gd name="connsiteX19" fmla="*/ 109777 w 853628"/>
                <a:gd name="connsiteY19" fmla="*/ 323855 h 351947"/>
                <a:gd name="connsiteX20" fmla="*/ 46169 w 853628"/>
                <a:gd name="connsiteY20" fmla="*/ 222284 h 351947"/>
                <a:gd name="connsiteX21" fmla="*/ 52487 w 853628"/>
                <a:gd name="connsiteY21" fmla="*/ 201253 h 351947"/>
                <a:gd name="connsiteX22" fmla="*/ 51823 w 853628"/>
                <a:gd name="connsiteY22" fmla="*/ 201032 h 351947"/>
                <a:gd name="connsiteX23" fmla="*/ 20557 w 853628"/>
                <a:gd name="connsiteY23" fmla="*/ 187922 h 351947"/>
                <a:gd name="connsiteX24" fmla="*/ 0 w 853628"/>
                <a:gd name="connsiteY24" fmla="*/ 87486 h 351947"/>
                <a:gd name="connsiteX25" fmla="*/ 133770 w 853628"/>
                <a:gd name="connsiteY25" fmla="*/ 57019 h 351947"/>
                <a:gd name="connsiteX26" fmla="*/ 170755 w 853628"/>
                <a:gd name="connsiteY26" fmla="*/ 69036 h 351947"/>
                <a:gd name="connsiteX27" fmla="*/ 187005 w 853628"/>
                <a:gd name="connsiteY27" fmla="*/ 49030 h 351947"/>
                <a:gd name="connsiteX28" fmla="*/ 218919 w 853628"/>
                <a:gd name="connsiteY28" fmla="*/ 17981 h 35194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853628" h="351947">
                  <a:moveTo>
                    <a:pt x="334265" y="0"/>
                  </a:moveTo>
                  <a:cubicBezTo>
                    <a:pt x="371045" y="0"/>
                    <a:pt x="405213" y="11060"/>
                    <a:pt x="433556" y="26958"/>
                  </a:cubicBezTo>
                  <a:lnTo>
                    <a:pt x="435876" y="28483"/>
                  </a:lnTo>
                  <a:lnTo>
                    <a:pt x="439540" y="25606"/>
                  </a:lnTo>
                  <a:cubicBezTo>
                    <a:pt x="465250" y="9206"/>
                    <a:pt x="500768" y="0"/>
                    <a:pt x="540000" y="0"/>
                  </a:cubicBezTo>
                  <a:cubicBezTo>
                    <a:pt x="618463" y="0"/>
                    <a:pt x="682071" y="62918"/>
                    <a:pt x="682071" y="94377"/>
                  </a:cubicBezTo>
                  <a:lnTo>
                    <a:pt x="681644" y="96310"/>
                  </a:lnTo>
                  <a:lnTo>
                    <a:pt x="682925" y="96071"/>
                  </a:lnTo>
                  <a:cubicBezTo>
                    <a:pt x="692173" y="94952"/>
                    <a:pt x="701749" y="94377"/>
                    <a:pt x="711557" y="94377"/>
                  </a:cubicBezTo>
                  <a:cubicBezTo>
                    <a:pt x="790020" y="94377"/>
                    <a:pt x="853628" y="157295"/>
                    <a:pt x="853628" y="188753"/>
                  </a:cubicBezTo>
                  <a:cubicBezTo>
                    <a:pt x="853628" y="220212"/>
                    <a:pt x="790020" y="283130"/>
                    <a:pt x="711557" y="283130"/>
                  </a:cubicBezTo>
                  <a:cubicBezTo>
                    <a:pt x="682133" y="283130"/>
                    <a:pt x="654798" y="277952"/>
                    <a:pt x="632124" y="268444"/>
                  </a:cubicBezTo>
                  <a:lnTo>
                    <a:pt x="616600" y="260381"/>
                  </a:lnTo>
                  <a:lnTo>
                    <a:pt x="611823" y="268998"/>
                  </a:lnTo>
                  <a:cubicBezTo>
                    <a:pt x="584863" y="307708"/>
                    <a:pt x="521749" y="351947"/>
                    <a:pt x="448190" y="351947"/>
                  </a:cubicBezTo>
                  <a:cubicBezTo>
                    <a:pt x="386890" y="351947"/>
                    <a:pt x="332844" y="333966"/>
                    <a:pt x="300930" y="302917"/>
                  </a:cubicBezTo>
                  <a:lnTo>
                    <a:pt x="288986" y="288211"/>
                  </a:lnTo>
                  <a:lnTo>
                    <a:pt x="288700" y="288463"/>
                  </a:lnTo>
                  <a:cubicBezTo>
                    <a:pt x="262990" y="308125"/>
                    <a:pt x="227472" y="323855"/>
                    <a:pt x="188240" y="323855"/>
                  </a:cubicBezTo>
                  <a:cubicBezTo>
                    <a:pt x="109777" y="323855"/>
                    <a:pt x="46169" y="287030"/>
                    <a:pt x="46169" y="229478"/>
                  </a:cubicBezTo>
                  <a:cubicBezTo>
                    <a:pt x="46169" y="222284"/>
                    <a:pt x="47163" y="215414"/>
                    <a:pt x="49056" y="208899"/>
                  </a:cubicBezTo>
                  <a:lnTo>
                    <a:pt x="52487" y="201253"/>
                  </a:lnTo>
                  <a:lnTo>
                    <a:pt x="51823" y="201032"/>
                  </a:lnTo>
                  <a:cubicBezTo>
                    <a:pt x="20557" y="187922"/>
                    <a:pt x="0" y="164861"/>
                    <a:pt x="0" y="135101"/>
                  </a:cubicBezTo>
                  <a:cubicBezTo>
                    <a:pt x="0" y="87486"/>
                    <a:pt x="52625" y="57019"/>
                    <a:pt x="117541" y="57019"/>
                  </a:cubicBezTo>
                  <a:cubicBezTo>
                    <a:pt x="133770" y="57019"/>
                    <a:pt x="149231" y="60273"/>
                    <a:pt x="163294" y="65559"/>
                  </a:cubicBezTo>
                  <a:lnTo>
                    <a:pt x="170755" y="69036"/>
                  </a:lnTo>
                  <a:lnTo>
                    <a:pt x="187005" y="49030"/>
                  </a:lnTo>
                  <a:cubicBezTo>
                    <a:pt x="218919" y="17981"/>
                    <a:pt x="272965" y="0"/>
                    <a:pt x="334265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8" name="形状11"/>
            <p:cNvSpPr txBox="1"/>
            <p:nvPr/>
          </p:nvSpPr>
          <p:spPr>
            <a:xfrm>
              <a:off x="553785" y="176344"/>
              <a:ext cx="430172" cy="218413"/>
            </a:xfrm>
            <a:custGeom>
              <a:gdLst>
                <a:gd name="connsiteX0" fmla="*/ 168447 w 430172"/>
                <a:gd name="connsiteY0" fmla="*/ 0 h 218413"/>
                <a:gd name="connsiteX1" fmla="*/ 186982 w 430172"/>
                <a:gd name="connsiteY1" fmla="*/ 0 h 218413"/>
                <a:gd name="connsiteX2" fmla="*/ 219652 w 430172"/>
                <a:gd name="connsiteY2" fmla="*/ 17676 h 218413"/>
                <a:gd name="connsiteX3" fmla="*/ 221499 w 430172"/>
                <a:gd name="connsiteY3" fmla="*/ 15891 h 218413"/>
                <a:gd name="connsiteX4" fmla="*/ 234455 w 430172"/>
                <a:gd name="connsiteY4" fmla="*/ 5713 h 218413"/>
                <a:gd name="connsiteX5" fmla="*/ 311664 w 430172"/>
                <a:gd name="connsiteY5" fmla="*/ 0 h 218413"/>
                <a:gd name="connsiteX6" fmla="*/ 343503 w 430172"/>
                <a:gd name="connsiteY6" fmla="*/ 59768 h 218413"/>
                <a:gd name="connsiteX7" fmla="*/ 344149 w 430172"/>
                <a:gd name="connsiteY7" fmla="*/ 59621 h 218413"/>
                <a:gd name="connsiteX8" fmla="*/ 348809 w 430172"/>
                <a:gd name="connsiteY8" fmla="*/ 58926 h 218413"/>
                <a:gd name="connsiteX9" fmla="*/ 398118 w 430172"/>
                <a:gd name="connsiteY9" fmla="*/ 58569 h 218413"/>
                <a:gd name="connsiteX10" fmla="*/ 430172 w 430172"/>
                <a:gd name="connsiteY10" fmla="*/ 136661 h 218413"/>
                <a:gd name="connsiteX11" fmla="*/ 343750 w 430172"/>
                <a:gd name="connsiteY11" fmla="*/ 175706 h 218413"/>
                <a:gd name="connsiteX12" fmla="*/ 310725 w 430172"/>
                <a:gd name="connsiteY12" fmla="*/ 161589 h 218413"/>
                <a:gd name="connsiteX13" fmla="*/ 308318 w 430172"/>
                <a:gd name="connsiteY13" fmla="*/ 166936 h 218413"/>
                <a:gd name="connsiteX14" fmla="*/ 294732 w 430172"/>
                <a:gd name="connsiteY14" fmla="*/ 190959 h 218413"/>
                <a:gd name="connsiteX15" fmla="*/ 194967 w 430172"/>
                <a:gd name="connsiteY15" fmla="*/ 218413 h 218413"/>
                <a:gd name="connsiteX16" fmla="*/ 145630 w 430172"/>
                <a:gd name="connsiteY16" fmla="*/ 178860 h 218413"/>
                <a:gd name="connsiteX17" fmla="*/ 145485 w 430172"/>
                <a:gd name="connsiteY17" fmla="*/ 179016 h 218413"/>
                <a:gd name="connsiteX18" fmla="*/ 132529 w 430172"/>
                <a:gd name="connsiteY18" fmla="*/ 191218 h 218413"/>
                <a:gd name="connsiteX19" fmla="*/ 55320 w 430172"/>
                <a:gd name="connsiteY19" fmla="*/ 200979 h 218413"/>
                <a:gd name="connsiteX20" fmla="*/ 23266 w 430172"/>
                <a:gd name="connsiteY20" fmla="*/ 137946 h 218413"/>
                <a:gd name="connsiteX21" fmla="*/ 26450 w 430172"/>
                <a:gd name="connsiteY21" fmla="*/ 124895 h 218413"/>
                <a:gd name="connsiteX22" fmla="*/ 26115 w 430172"/>
                <a:gd name="connsiteY22" fmla="*/ 124758 h 218413"/>
                <a:gd name="connsiteX23" fmla="*/ 10359 w 430172"/>
                <a:gd name="connsiteY23" fmla="*/ 116621 h 218413"/>
                <a:gd name="connsiteX24" fmla="*/ 0 w 430172"/>
                <a:gd name="connsiteY24" fmla="*/ 54292 h 218413"/>
                <a:gd name="connsiteX25" fmla="*/ 67411 w 430172"/>
                <a:gd name="connsiteY25" fmla="*/ 35385 h 218413"/>
                <a:gd name="connsiteX26" fmla="*/ 86049 w 430172"/>
                <a:gd name="connsiteY26" fmla="*/ 42843 h 218413"/>
                <a:gd name="connsiteX27" fmla="*/ 94238 w 430172"/>
                <a:gd name="connsiteY27" fmla="*/ 30427 h 218413"/>
                <a:gd name="connsiteX28" fmla="*/ 110321 w 430172"/>
                <a:gd name="connsiteY28" fmla="*/ 11159 h 218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30171" h="218413">
                  <a:moveTo>
                    <a:pt x="168447" y="0"/>
                  </a:moveTo>
                  <a:cubicBezTo>
                    <a:pt x="186982" y="0"/>
                    <a:pt x="204200" y="6864"/>
                    <a:pt x="218484" y="16730"/>
                  </a:cubicBezTo>
                  <a:lnTo>
                    <a:pt x="219652" y="17676"/>
                  </a:lnTo>
                  <a:lnTo>
                    <a:pt x="221499" y="15891"/>
                  </a:lnTo>
                  <a:cubicBezTo>
                    <a:pt x="234455" y="5713"/>
                    <a:pt x="252354" y="0"/>
                    <a:pt x="272124" y="0"/>
                  </a:cubicBezTo>
                  <a:cubicBezTo>
                    <a:pt x="311664" y="0"/>
                    <a:pt x="343718" y="39046"/>
                    <a:pt x="343718" y="58569"/>
                  </a:cubicBezTo>
                  <a:lnTo>
                    <a:pt x="343503" y="59768"/>
                  </a:lnTo>
                  <a:lnTo>
                    <a:pt x="344149" y="59621"/>
                  </a:lnTo>
                  <a:cubicBezTo>
                    <a:pt x="348809" y="58926"/>
                    <a:pt x="353635" y="58569"/>
                    <a:pt x="358577" y="58569"/>
                  </a:cubicBezTo>
                  <a:cubicBezTo>
                    <a:pt x="398118" y="58569"/>
                    <a:pt x="430172" y="97615"/>
                    <a:pt x="430172" y="117138"/>
                  </a:cubicBezTo>
                  <a:cubicBezTo>
                    <a:pt x="430172" y="136661"/>
                    <a:pt x="398118" y="175706"/>
                    <a:pt x="358577" y="175706"/>
                  </a:cubicBezTo>
                  <a:cubicBezTo>
                    <a:pt x="343750" y="175706"/>
                    <a:pt x="329975" y="172493"/>
                    <a:pt x="318548" y="166592"/>
                  </a:cubicBezTo>
                  <a:lnTo>
                    <a:pt x="310725" y="161589"/>
                  </a:lnTo>
                  <a:lnTo>
                    <a:pt x="308318" y="166936"/>
                  </a:lnTo>
                  <a:cubicBezTo>
                    <a:pt x="294732" y="190959"/>
                    <a:pt x="262927" y="218413"/>
                    <a:pt x="225858" y="218413"/>
                  </a:cubicBezTo>
                  <a:cubicBezTo>
                    <a:pt x="194967" y="218413"/>
                    <a:pt x="167731" y="207254"/>
                    <a:pt x="151649" y="187986"/>
                  </a:cubicBezTo>
                  <a:lnTo>
                    <a:pt x="145630" y="178860"/>
                  </a:lnTo>
                  <a:lnTo>
                    <a:pt x="145485" y="179016"/>
                  </a:lnTo>
                  <a:cubicBezTo>
                    <a:pt x="132529" y="191218"/>
                    <a:pt x="114631" y="200979"/>
                    <a:pt x="94861" y="200979"/>
                  </a:cubicBezTo>
                  <a:cubicBezTo>
                    <a:pt x="55320" y="200979"/>
                    <a:pt x="23266" y="178127"/>
                    <a:pt x="23266" y="142411"/>
                  </a:cubicBezTo>
                  <a:cubicBezTo>
                    <a:pt x="23266" y="137946"/>
                    <a:pt x="23767" y="133683"/>
                    <a:pt x="24721" y="129639"/>
                  </a:cubicBezTo>
                  <a:lnTo>
                    <a:pt x="26450" y="124895"/>
                  </a:lnTo>
                  <a:lnTo>
                    <a:pt x="26115" y="124758"/>
                  </a:lnTo>
                  <a:cubicBezTo>
                    <a:pt x="10359" y="116621"/>
                    <a:pt x="0" y="102310"/>
                    <a:pt x="0" y="83842"/>
                  </a:cubicBezTo>
                  <a:cubicBezTo>
                    <a:pt x="0" y="54292"/>
                    <a:pt x="26520" y="35385"/>
                    <a:pt x="59233" y="35385"/>
                  </a:cubicBezTo>
                  <a:cubicBezTo>
                    <a:pt x="67411" y="35385"/>
                    <a:pt x="75203" y="37404"/>
                    <a:pt x="82289" y="40685"/>
                  </a:cubicBezTo>
                  <a:lnTo>
                    <a:pt x="86049" y="42843"/>
                  </a:lnTo>
                  <a:lnTo>
                    <a:pt x="94238" y="30427"/>
                  </a:lnTo>
                  <a:cubicBezTo>
                    <a:pt x="110321" y="11159"/>
                    <a:pt x="137556" y="0"/>
                    <a:pt x="168447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19" name="组合5" title=""/>
          <p:cNvGrpSpPr/>
          <p:nvPr/>
        </p:nvGrpSpPr>
        <p:grpSpPr>
          <a:xfrm>
            <a:off x="268138" y="5563905"/>
            <a:ext cx="1350423" cy="1058009"/>
            <a:chExt cx="1350423" cy="1058009"/>
          </a:xfrm>
        </p:grpSpPr>
        <p:sp>
          <p:nvSpPr>
            <p:cNvPr id="20" name="形状14"/>
            <p:cNvSpPr txBox="1"/>
            <p:nvPr/>
          </p:nvSpPr>
          <p:spPr>
            <a:xfrm>
              <a:off x="935410" y="642666"/>
              <a:ext cx="365177" cy="364820"/>
            </a:xfrm>
            <a:custGeom>
              <a:gdLst>
                <a:gd name="connsiteX0" fmla="*/ 151891 w 365177"/>
                <a:gd name="connsiteY0" fmla="*/ 32 h 364820"/>
                <a:gd name="connsiteX1" fmla="*/ 248740 w 365177"/>
                <a:gd name="connsiteY1" fmla="*/ -756 h 364820"/>
                <a:gd name="connsiteX2" fmla="*/ 353011 w 365177"/>
                <a:gd name="connsiteY2" fmla="*/ 48944 h 364820"/>
                <a:gd name="connsiteX3" fmla="*/ 269106 w 365177"/>
                <a:gd name="connsiteY3" fmla="*/ 364679 h 364820"/>
                <a:gd name="connsiteX4" fmla="*/ 28978 w 365177"/>
                <a:gd name="connsiteY4" fmla="*/ 359904 h 364820"/>
                <a:gd name="connsiteX5" fmla="*/ -2887 w 365177"/>
                <a:gd name="connsiteY5" fmla="*/ 236722 h 364820"/>
                <a:gd name="connsiteX6" fmla="*/ 8981 w 365177"/>
                <a:gd name="connsiteY6" fmla="*/ 10125 h 3648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5177" h="364820">
                  <a:moveTo>
                    <a:pt x="151891" y="32"/>
                  </a:moveTo>
                  <a:cubicBezTo>
                    <a:pt x="248740" y="-756"/>
                    <a:pt x="358389" y="13114"/>
                    <a:pt x="358600" y="11724"/>
                  </a:cubicBezTo>
                  <a:cubicBezTo>
                    <a:pt x="353011" y="48944"/>
                    <a:pt x="351631" y="360088"/>
                    <a:pt x="365177" y="360531"/>
                  </a:cubicBezTo>
                  <a:cubicBezTo>
                    <a:pt x="269106" y="364679"/>
                    <a:pt x="187399" y="366633"/>
                    <a:pt x="93304" y="362632"/>
                  </a:cubicBezTo>
                  <a:cubicBezTo>
                    <a:pt x="28978" y="359904"/>
                    <a:pt x="6825" y="362319"/>
                    <a:pt x="2906" y="311678"/>
                  </a:cubicBezTo>
                  <a:cubicBezTo>
                    <a:pt x="-2887" y="236722"/>
                    <a:pt x="827" y="123569"/>
                    <a:pt x="6655" y="42547"/>
                  </a:cubicBezTo>
                  <a:cubicBezTo>
                    <a:pt x="8981" y="10125"/>
                    <a:pt x="76565" y="645"/>
                    <a:pt x="151891" y="32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1" name="形状15"/>
            <p:cNvSpPr txBox="1"/>
            <p:nvPr/>
          </p:nvSpPr>
          <p:spPr>
            <a:xfrm>
              <a:off x="939054" y="932335"/>
              <a:ext cx="351753" cy="25326"/>
            </a:xfrm>
            <a:custGeom>
              <a:gdLst>
                <a:gd name="connsiteX0" fmla="*/ 0 w 351753"/>
                <a:gd name="connsiteY0" fmla="*/ 25326 h 25326"/>
                <a:gd name="connsiteX1" fmla="*/ 0 w 351753"/>
                <a:gd name="connsiteY1" fmla="*/ -16795 h 253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51753" h="25326" fill="none">
                  <a:moveTo>
                    <a:pt x="0" y="25326"/>
                  </a:moveTo>
                  <a:cubicBezTo>
                    <a:pt x="0" y="-16795"/>
                    <a:pt x="257480" y="6873"/>
                    <a:pt x="351753" y="4597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2" name="形状16"/>
            <p:cNvSpPr txBox="1"/>
            <p:nvPr/>
          </p:nvSpPr>
          <p:spPr>
            <a:xfrm>
              <a:off x="977386" y="651534"/>
              <a:ext cx="19050" cy="281839"/>
            </a:xfrm>
            <a:custGeom>
              <a:gdLst>
                <a:gd name="connsiteX0" fmla="*/ 19050 w 19050"/>
                <a:gd name="connsiteY0" fmla="*/ 0 h 281839"/>
                <a:gd name="connsiteX1" fmla="*/ 19157 w 19050"/>
                <a:gd name="connsiteY1" fmla="*/ 89197 h 28183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9050" h="281839" fill="none">
                  <a:moveTo>
                    <a:pt x="19050" y="0"/>
                  </a:moveTo>
                  <a:cubicBezTo>
                    <a:pt x="19157" y="89197"/>
                    <a:pt x="-17638" y="188715"/>
                    <a:pt x="10766" y="281839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3" name="形状13"/>
            <p:cNvSpPr txBox="1"/>
            <p:nvPr/>
          </p:nvSpPr>
          <p:spPr>
            <a:xfrm>
              <a:off x="1008282" y="961893"/>
              <a:ext cx="79307" cy="96116"/>
            </a:xfrm>
            <a:custGeom>
              <a:gdLst>
                <a:gd name="connsiteX0" fmla="*/ 79307 w 79307"/>
                <a:gd name="connsiteY0" fmla="*/ 0 h 96116"/>
                <a:gd name="connsiteX1" fmla="*/ 72081 w 79307"/>
                <a:gd name="connsiteY1" fmla="*/ 30629 h 96116"/>
                <a:gd name="connsiteX2" fmla="*/ 66074 w 79307"/>
                <a:gd name="connsiteY2" fmla="*/ 79578 h 96116"/>
                <a:gd name="connsiteX3" fmla="*/ 25844 w 79307"/>
                <a:gd name="connsiteY3" fmla="*/ 72347 h 96116"/>
                <a:gd name="connsiteX4" fmla="*/ 3774 w 79307"/>
                <a:gd name="connsiteY4" fmla="*/ 61968 h 96116"/>
                <a:gd name="connsiteX5" fmla="*/ 25756 w 79307"/>
                <a:gd name="connsiteY5" fmla="*/ -1565 h 96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9307" h="96116">
                  <a:moveTo>
                    <a:pt x="79307" y="0"/>
                  </a:moveTo>
                  <a:cubicBezTo>
                    <a:pt x="72081" y="30629"/>
                    <a:pt x="77181" y="60892"/>
                    <a:pt x="78242" y="90947"/>
                  </a:cubicBezTo>
                  <a:cubicBezTo>
                    <a:pt x="66074" y="79578"/>
                    <a:pt x="50903" y="73744"/>
                    <a:pt x="42425" y="63447"/>
                  </a:cubicBezTo>
                  <a:cubicBezTo>
                    <a:pt x="25844" y="72347"/>
                    <a:pt x="16071" y="81550"/>
                    <a:pt x="0" y="96116"/>
                  </a:cubicBezTo>
                  <a:cubicBezTo>
                    <a:pt x="3774" y="61968"/>
                    <a:pt x="3598" y="20771"/>
                    <a:pt x="1461" y="4893"/>
                  </a:cubicBezTo>
                  <a:cubicBezTo>
                    <a:pt x="25756" y="-1565"/>
                    <a:pt x="53275" y="2976"/>
                    <a:pt x="79307" y="0"/>
                  </a:cubicBezTo>
                  <a:close/>
                </a:path>
              </a:pathLst>
            </a:custGeom>
            <a:solidFill>
              <a:srgbClr val="E7E4EA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4" name="形状12"/>
            <p:cNvSpPr txBox="1"/>
            <p:nvPr/>
          </p:nvSpPr>
          <p:spPr>
            <a:xfrm>
              <a:off x="1183173" y="722473"/>
              <a:ext cx="167250" cy="102381"/>
            </a:xfrm>
            <a:custGeom>
              <a:gdLst>
                <a:gd name="connsiteX0" fmla="*/ 140091 w 167250"/>
                <a:gd name="connsiteY0" fmla="*/ 16 h 102381"/>
                <a:gd name="connsiteX1" fmla="*/ 152504 w 167250"/>
                <a:gd name="connsiteY1" fmla="*/ -366 h 102381"/>
                <a:gd name="connsiteX2" fmla="*/ 172619 w 167250"/>
                <a:gd name="connsiteY2" fmla="*/ 54530 h 102381"/>
                <a:gd name="connsiteX3" fmla="*/ 74820 w 167250"/>
                <a:gd name="connsiteY3" fmla="*/ 86379 h 102381"/>
                <a:gd name="connsiteX4" fmla="*/ 1813 w 167250"/>
                <a:gd name="connsiteY4" fmla="*/ -13876 h 102381"/>
                <a:gd name="connsiteX5" fmla="*/ 92298 w 167250"/>
                <a:gd name="connsiteY5" fmla="*/ 20412 h 1023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250" h="102379">
                  <a:moveTo>
                    <a:pt x="140091" y="16"/>
                  </a:moveTo>
                  <a:cubicBezTo>
                    <a:pt x="152504" y="-366"/>
                    <a:pt x="162606" y="6136"/>
                    <a:pt x="166773" y="26238"/>
                  </a:cubicBezTo>
                  <a:cubicBezTo>
                    <a:pt x="172619" y="54530"/>
                    <a:pt x="123268" y="86397"/>
                    <a:pt x="101133" y="102381"/>
                  </a:cubicBezTo>
                  <a:cubicBezTo>
                    <a:pt x="74820" y="86379"/>
                    <a:pt x="-1304" y="60982"/>
                    <a:pt x="17" y="29277"/>
                  </a:cubicBezTo>
                  <a:cubicBezTo>
                    <a:pt x="1813" y="-13876"/>
                    <a:pt x="56630" y="3292"/>
                    <a:pt x="75560" y="28202"/>
                  </a:cubicBezTo>
                  <a:cubicBezTo>
                    <a:pt x="92298" y="20412"/>
                    <a:pt x="119403" y="653"/>
                    <a:pt x="140091" y="16"/>
                  </a:cubicBezTo>
                  <a:close/>
                </a:path>
              </a:pathLst>
            </a:custGeom>
            <a:solidFill>
              <a:srgbClr val="FEBF0F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pic>
          <p:nvPicPr>
            <p:cNvPr id="25" name="图片2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1140726" cy="993568"/>
            </a:xfrm>
            <a:prstGeom prst="rect">
              <a:avLst/>
            </a:prstGeom>
          </p:spPr>
        </p:pic>
      </p:grpSp>
      <p:grpSp>
        <p:nvGrpSpPr>
          <p:cNvPr id="26" name="组合6" title=""/>
          <p:cNvGrpSpPr/>
          <p:nvPr/>
        </p:nvGrpSpPr>
        <p:grpSpPr>
          <a:xfrm>
            <a:off x="4181313" y="1614707"/>
            <a:ext cx="4131350" cy="658694"/>
            <a:chExt cx="4131350" cy="658694"/>
          </a:xfrm>
        </p:grpSpPr>
        <p:sp>
          <p:nvSpPr>
            <p:cNvPr id="27" name="形状17"/>
            <p:cNvSpPr txBox="1"/>
            <p:nvPr/>
          </p:nvSpPr>
          <p:spPr>
            <a:xfrm>
              <a:off x="3306289" y="239782"/>
              <a:ext cx="825061" cy="418912"/>
            </a:xfrm>
            <a:custGeom>
              <a:gdLst>
                <a:gd name="connsiteX0" fmla="*/ 323079 w 825061"/>
                <a:gd name="connsiteY0" fmla="*/ 0 h 418912"/>
                <a:gd name="connsiteX1" fmla="*/ 358628 w 825061"/>
                <a:gd name="connsiteY1" fmla="*/ 0 h 418912"/>
                <a:gd name="connsiteX2" fmla="*/ 421289 w 825061"/>
                <a:gd name="connsiteY2" fmla="*/ 33903 h 418912"/>
                <a:gd name="connsiteX3" fmla="*/ 424831 w 825061"/>
                <a:gd name="connsiteY3" fmla="*/ 30478 h 418912"/>
                <a:gd name="connsiteX4" fmla="*/ 449681 w 825061"/>
                <a:gd name="connsiteY4" fmla="*/ 10958 h 418912"/>
                <a:gd name="connsiteX5" fmla="*/ 597766 w 825061"/>
                <a:gd name="connsiteY5" fmla="*/ 0 h 418912"/>
                <a:gd name="connsiteX6" fmla="*/ 658833 w 825061"/>
                <a:gd name="connsiteY6" fmla="*/ 114635 h 418912"/>
                <a:gd name="connsiteX7" fmla="*/ 660071 w 825061"/>
                <a:gd name="connsiteY7" fmla="*/ 114351 h 418912"/>
                <a:gd name="connsiteX8" fmla="*/ 669010 w 825061"/>
                <a:gd name="connsiteY8" fmla="*/ 113019 h 418912"/>
                <a:gd name="connsiteX9" fmla="*/ 763582 w 825061"/>
                <a:gd name="connsiteY9" fmla="*/ 112334 h 418912"/>
                <a:gd name="connsiteX10" fmla="*/ 825061 w 825061"/>
                <a:gd name="connsiteY10" fmla="*/ 262113 h 418912"/>
                <a:gd name="connsiteX11" fmla="*/ 659305 w 825061"/>
                <a:gd name="connsiteY11" fmla="*/ 337002 h 418912"/>
                <a:gd name="connsiteX12" fmla="*/ 595965 w 825061"/>
                <a:gd name="connsiteY12" fmla="*/ 309925 h 418912"/>
                <a:gd name="connsiteX13" fmla="*/ 591348 w 825061"/>
                <a:gd name="connsiteY13" fmla="*/ 320181 h 418912"/>
                <a:gd name="connsiteX14" fmla="*/ 565290 w 825061"/>
                <a:gd name="connsiteY14" fmla="*/ 366256 h 418912"/>
                <a:gd name="connsiteX15" fmla="*/ 373943 w 825061"/>
                <a:gd name="connsiteY15" fmla="*/ 418912 h 418912"/>
                <a:gd name="connsiteX16" fmla="*/ 279315 w 825061"/>
                <a:gd name="connsiteY16" fmla="*/ 343049 h 418912"/>
                <a:gd name="connsiteX17" fmla="*/ 279038 w 825061"/>
                <a:gd name="connsiteY17" fmla="*/ 343350 h 418912"/>
                <a:gd name="connsiteX18" fmla="*/ 254189 w 825061"/>
                <a:gd name="connsiteY18" fmla="*/ 366753 h 418912"/>
                <a:gd name="connsiteX19" fmla="*/ 106103 w 825061"/>
                <a:gd name="connsiteY19" fmla="*/ 385475 h 418912"/>
                <a:gd name="connsiteX20" fmla="*/ 44624 w 825061"/>
                <a:gd name="connsiteY20" fmla="*/ 264578 h 418912"/>
                <a:gd name="connsiteX21" fmla="*/ 50730 w 825061"/>
                <a:gd name="connsiteY21" fmla="*/ 239546 h 418912"/>
                <a:gd name="connsiteX22" fmla="*/ 50089 w 825061"/>
                <a:gd name="connsiteY22" fmla="*/ 239283 h 418912"/>
                <a:gd name="connsiteX23" fmla="*/ 19869 w 825061"/>
                <a:gd name="connsiteY23" fmla="*/ 223678 h 418912"/>
                <a:gd name="connsiteX24" fmla="*/ 0 w 825061"/>
                <a:gd name="connsiteY24" fmla="*/ 104132 h 418912"/>
                <a:gd name="connsiteX25" fmla="*/ 129294 w 825061"/>
                <a:gd name="connsiteY25" fmla="*/ 67868 h 418912"/>
                <a:gd name="connsiteX26" fmla="*/ 165041 w 825061"/>
                <a:gd name="connsiteY26" fmla="*/ 82172 h 418912"/>
                <a:gd name="connsiteX27" fmla="*/ 180747 w 825061"/>
                <a:gd name="connsiteY27" fmla="*/ 58359 h 418912"/>
                <a:gd name="connsiteX28" fmla="*/ 211593 w 825061"/>
                <a:gd name="connsiteY28" fmla="*/ 21402 h 41891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825061" h="418912">
                  <a:moveTo>
                    <a:pt x="323079" y="0"/>
                  </a:moveTo>
                  <a:cubicBezTo>
                    <a:pt x="358628" y="0"/>
                    <a:pt x="391652" y="13164"/>
                    <a:pt x="419047" y="32088"/>
                  </a:cubicBezTo>
                  <a:lnTo>
                    <a:pt x="421289" y="33903"/>
                  </a:lnTo>
                  <a:lnTo>
                    <a:pt x="424831" y="30478"/>
                  </a:lnTo>
                  <a:cubicBezTo>
                    <a:pt x="449681" y="10958"/>
                    <a:pt x="484010" y="0"/>
                    <a:pt x="521929" y="0"/>
                  </a:cubicBezTo>
                  <a:cubicBezTo>
                    <a:pt x="597766" y="0"/>
                    <a:pt x="659245" y="74889"/>
                    <a:pt x="659245" y="112334"/>
                  </a:cubicBezTo>
                  <a:lnTo>
                    <a:pt x="658833" y="114635"/>
                  </a:lnTo>
                  <a:lnTo>
                    <a:pt x="660071" y="114351"/>
                  </a:lnTo>
                  <a:cubicBezTo>
                    <a:pt x="669010" y="113019"/>
                    <a:pt x="678265" y="112334"/>
                    <a:pt x="687745" y="112334"/>
                  </a:cubicBezTo>
                  <a:cubicBezTo>
                    <a:pt x="763582" y="112334"/>
                    <a:pt x="825061" y="187223"/>
                    <a:pt x="825061" y="224668"/>
                  </a:cubicBezTo>
                  <a:cubicBezTo>
                    <a:pt x="825061" y="262113"/>
                    <a:pt x="763582" y="337002"/>
                    <a:pt x="687745" y="337002"/>
                  </a:cubicBezTo>
                  <a:cubicBezTo>
                    <a:pt x="659305" y="337002"/>
                    <a:pt x="632885" y="330838"/>
                    <a:pt x="610970" y="319521"/>
                  </a:cubicBezTo>
                  <a:lnTo>
                    <a:pt x="595965" y="309925"/>
                  </a:lnTo>
                  <a:lnTo>
                    <a:pt x="591348" y="320181"/>
                  </a:lnTo>
                  <a:cubicBezTo>
                    <a:pt x="565290" y="366256"/>
                    <a:pt x="504289" y="418912"/>
                    <a:pt x="433191" y="418912"/>
                  </a:cubicBezTo>
                  <a:cubicBezTo>
                    <a:pt x="373943" y="418912"/>
                    <a:pt x="321706" y="397510"/>
                    <a:pt x="290860" y="360553"/>
                  </a:cubicBezTo>
                  <a:lnTo>
                    <a:pt x="279315" y="343049"/>
                  </a:lnTo>
                  <a:lnTo>
                    <a:pt x="279038" y="343350"/>
                  </a:lnTo>
                  <a:cubicBezTo>
                    <a:pt x="254189" y="366753"/>
                    <a:pt x="219860" y="385475"/>
                    <a:pt x="181941" y="385475"/>
                  </a:cubicBezTo>
                  <a:cubicBezTo>
                    <a:pt x="106103" y="385475"/>
                    <a:pt x="44624" y="341644"/>
                    <a:pt x="44624" y="273141"/>
                  </a:cubicBezTo>
                  <a:cubicBezTo>
                    <a:pt x="44624" y="264578"/>
                    <a:pt x="45585" y="256401"/>
                    <a:pt x="47414" y="248646"/>
                  </a:cubicBezTo>
                  <a:lnTo>
                    <a:pt x="50730" y="239546"/>
                  </a:lnTo>
                  <a:lnTo>
                    <a:pt x="50089" y="239283"/>
                  </a:lnTo>
                  <a:cubicBezTo>
                    <a:pt x="19869" y="223678"/>
                    <a:pt x="0" y="196229"/>
                    <a:pt x="0" y="160807"/>
                  </a:cubicBezTo>
                  <a:cubicBezTo>
                    <a:pt x="0" y="104132"/>
                    <a:pt x="50864" y="67868"/>
                    <a:pt x="113608" y="67868"/>
                  </a:cubicBezTo>
                  <a:cubicBezTo>
                    <a:pt x="129294" y="67868"/>
                    <a:pt x="144237" y="71741"/>
                    <a:pt x="157829" y="78033"/>
                  </a:cubicBezTo>
                  <a:lnTo>
                    <a:pt x="165041" y="82172"/>
                  </a:lnTo>
                  <a:lnTo>
                    <a:pt x="180747" y="58359"/>
                  </a:lnTo>
                  <a:cubicBezTo>
                    <a:pt x="211593" y="21402"/>
                    <a:pt x="263830" y="0"/>
                    <a:pt x="323079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8" name="文本3"/>
            <p:cNvSpPr txBox="1"/>
            <p:nvPr/>
          </p:nvSpPr>
          <p:spPr>
            <a:xfrm>
              <a:off x="0" y="0"/>
              <a:ext cx="3365500" cy="552640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2499" b="0" i="0">
                  <a:solidFill>
                    <a:srgbClr val="000000"/>
                  </a:solidFill>
                  <a:latin typeface="华文楷体"/>
                  <a:ea typeface="华文楷体"/>
                </a:rPr>
                <a:t>平行四边形的判定定理</a:t>
              </a:r>
            </a:p>
          </p:txBody>
        </p:sp>
      </p:grpSp>
      <p:sp>
        <p:nvSpPr>
          <p:cNvPr id="29" name="文本1" title=""/>
          <p:cNvSpPr txBox="1"/>
          <p:nvPr/>
        </p:nvSpPr>
        <p:spPr>
          <a:xfrm>
            <a:off x="3284715" y="2267417"/>
            <a:ext cx="6038850" cy="509175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199" b="0" i="0">
                <a:solidFill>
                  <a:srgbClr val="000000"/>
                </a:solidFill>
                <a:latin typeface="华文楷体"/>
                <a:ea typeface="华文楷体"/>
              </a:rPr>
              <a:t>一组对边平行且相等的四边形是平行四边形</a:t>
            </a:r>
          </a:p>
        </p:txBody>
      </p:sp>
      <p:grpSp>
        <p:nvGrpSpPr>
          <p:cNvPr id="30" name="组合7" title=""/>
          <p:cNvGrpSpPr/>
          <p:nvPr/>
        </p:nvGrpSpPr>
        <p:grpSpPr>
          <a:xfrm>
            <a:off x="6022384" y="2791330"/>
            <a:ext cx="4836697" cy="2530954"/>
            <a:chExt cx="4836697" cy="2530954"/>
          </a:xfrm>
        </p:grpSpPr>
        <p:sp>
          <p:nvSpPr>
            <p:cNvPr id="31" name="形状18"/>
            <p:cNvSpPr txBox="1"/>
            <p:nvPr/>
          </p:nvSpPr>
          <p:spPr>
            <a:xfrm>
              <a:off x="0" y="0"/>
              <a:ext cx="4294480" cy="2116369"/>
            </a:xfrm>
            <a:custGeom>
              <a:gdLst>
                <a:gd name="connsiteX0" fmla="*/ 801053 w 4294480"/>
                <a:gd name="connsiteY0" fmla="*/ 17 h 2116369"/>
                <a:gd name="connsiteX1" fmla="*/ 930226 w 4294480"/>
                <a:gd name="connsiteY1" fmla="*/ 2002 h 2116369"/>
                <a:gd name="connsiteX2" fmla="*/ 1330548 w 4294480"/>
                <a:gd name="connsiteY2" fmla="*/ 383683 h 2116369"/>
                <a:gd name="connsiteX3" fmla="*/ 1515158 w 4294480"/>
                <a:gd name="connsiteY3" fmla="*/ 385807 h 2116369"/>
                <a:gd name="connsiteX4" fmla="*/ 1878086 w 4294480"/>
                <a:gd name="connsiteY4" fmla="*/ 391163 h 2116369"/>
                <a:gd name="connsiteX5" fmla="*/ 3104436 w 4294480"/>
                <a:gd name="connsiteY5" fmla="*/ 384211 h 2116369"/>
                <a:gd name="connsiteX6" fmla="*/ 4163678 w 4294480"/>
                <a:gd name="connsiteY6" fmla="*/ 383163 h 2116369"/>
                <a:gd name="connsiteX7" fmla="*/ 4317485 w 4294480"/>
                <a:gd name="connsiteY7" fmla="*/ 749467 h 2116369"/>
                <a:gd name="connsiteX8" fmla="*/ 4237369 w 4294480"/>
                <a:gd name="connsiteY8" fmla="*/ 1334506 h 2116369"/>
                <a:gd name="connsiteX9" fmla="*/ 3957033 w 4294480"/>
                <a:gd name="connsiteY9" fmla="*/ 2133048 h 2116369"/>
                <a:gd name="connsiteX10" fmla="*/ 2270772 w 4294480"/>
                <a:gd name="connsiteY10" fmla="*/ 2099349 h 2116369"/>
                <a:gd name="connsiteX11" fmla="*/ -94147 w 4294480"/>
                <a:gd name="connsiteY11" fmla="*/ 1968943 h 2116369"/>
                <a:gd name="connsiteX12" fmla="*/ 63577 w 4294480"/>
                <a:gd name="connsiteY12" fmla="*/ 1078304 h 2116369"/>
                <a:gd name="connsiteX13" fmla="*/ 173926 w 4294480"/>
                <a:gd name="connsiteY13" fmla="*/ 419165 h 2116369"/>
                <a:gd name="connsiteX14" fmla="*/ 472474 w 4294480"/>
                <a:gd name="connsiteY14" fmla="*/ 391540 h 2116369"/>
                <a:gd name="connsiteX15" fmla="*/ 480403 w 4294480"/>
                <a:gd name="connsiteY15" fmla="*/ 376935 h 2116369"/>
                <a:gd name="connsiteX16" fmla="*/ 558004 w 4294480"/>
                <a:gd name="connsiteY16" fmla="*/ 259151 h 2116369"/>
                <a:gd name="connsiteX17" fmla="*/ 784125 w 4294480"/>
                <a:gd name="connsiteY17" fmla="*/ 529 h 211636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94479" h="2116369">
                  <a:moveTo>
                    <a:pt x="801053" y="17"/>
                  </a:moveTo>
                  <a:cubicBezTo>
                    <a:pt x="930226" y="2002"/>
                    <a:pt x="1125760" y="178806"/>
                    <a:pt x="1321291" y="355611"/>
                  </a:cubicBezTo>
                  <a:lnTo>
                    <a:pt x="1330548" y="383683"/>
                  </a:lnTo>
                  <a:lnTo>
                    <a:pt x="1515158" y="385807"/>
                  </a:lnTo>
                  <a:cubicBezTo>
                    <a:pt x="1878086" y="391163"/>
                    <a:pt x="2232385" y="398601"/>
                    <a:pt x="2470216" y="394676"/>
                  </a:cubicBezTo>
                  <a:cubicBezTo>
                    <a:pt x="3104436" y="384211"/>
                    <a:pt x="3702683" y="368511"/>
                    <a:pt x="3933180" y="375837"/>
                  </a:cubicBezTo>
                  <a:cubicBezTo>
                    <a:pt x="4163678" y="383163"/>
                    <a:pt x="4211244" y="504567"/>
                    <a:pt x="4264364" y="627017"/>
                  </a:cubicBezTo>
                  <a:cubicBezTo>
                    <a:pt x="4317485" y="749467"/>
                    <a:pt x="4266441" y="886569"/>
                    <a:pt x="4251906" y="1110538"/>
                  </a:cubicBezTo>
                  <a:cubicBezTo>
                    <a:pt x="4237369" y="1334506"/>
                    <a:pt x="4397266" y="1808607"/>
                    <a:pt x="4177149" y="1970827"/>
                  </a:cubicBezTo>
                  <a:cubicBezTo>
                    <a:pt x="3957033" y="2133048"/>
                    <a:pt x="3591653" y="2068369"/>
                    <a:pt x="2931212" y="2083859"/>
                  </a:cubicBezTo>
                  <a:cubicBezTo>
                    <a:pt x="2270772" y="2099349"/>
                    <a:pt x="523140" y="2158589"/>
                    <a:pt x="214496" y="2063765"/>
                  </a:cubicBezTo>
                  <a:cubicBezTo>
                    <a:pt x="-94147" y="1968943"/>
                    <a:pt x="92458" y="1620013"/>
                    <a:pt x="78018" y="1349158"/>
                  </a:cubicBezTo>
                  <a:cubicBezTo>
                    <a:pt x="63577" y="1078304"/>
                    <a:pt x="-117862" y="542458"/>
                    <a:pt x="127854" y="438632"/>
                  </a:cubicBezTo>
                  <a:cubicBezTo>
                    <a:pt x="173926" y="419165"/>
                    <a:pt x="262772" y="405821"/>
                    <a:pt x="380915" y="396918"/>
                  </a:cubicBezTo>
                  <a:lnTo>
                    <a:pt x="472474" y="391540"/>
                  </a:lnTo>
                  <a:lnTo>
                    <a:pt x="480403" y="376935"/>
                  </a:lnTo>
                  <a:cubicBezTo>
                    <a:pt x="558004" y="259151"/>
                    <a:pt x="709008" y="116189"/>
                    <a:pt x="776123" y="2003"/>
                  </a:cubicBezTo>
                  <a:cubicBezTo>
                    <a:pt x="784125" y="529"/>
                    <a:pt x="792441" y="-115"/>
                    <a:pt x="801053" y="17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28575">
              <a:solidFill>
                <a:srgbClr val="F99F1D"/>
              </a:solidFill>
              <a:prstDash val="dashDot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2" name="文本4"/>
            <p:cNvSpPr txBox="1"/>
            <p:nvPr/>
          </p:nvSpPr>
          <p:spPr>
            <a:xfrm>
              <a:off x="351736" y="607904"/>
              <a:ext cx="4484961" cy="1923050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2299" b="0" i="0">
                  <a:solidFill>
                    <a:srgbClr val="000000"/>
                  </a:solidFill>
                  <a:latin typeface="华文楷体"/>
                  <a:ea typeface="华文楷体"/>
                </a:rPr>
                <a:t>∵AB//CD,AB=CD                    </a:t>
              </a:r>
            </a:p>
            <a:p>
              <a:pPr marL="0" algn="l"/>
              <a:r>
                <a:rPr lang="zh-CN" altLang="en-US" sz="2299" b="0" i="0">
                  <a:solidFill>
                    <a:srgbClr val="000000"/>
                  </a:solidFill>
                  <a:latin typeface="华文楷体"/>
                  <a:ea typeface="华文楷体"/>
                </a:rPr>
                <a:t>∴四边形ABCD是平行四边形             </a:t>
              </a:r>
            </a:p>
          </p:txBody>
        </p:sp>
      </p:grpSp>
      <p:grpSp>
        <p:nvGrpSpPr>
          <p:cNvPr id="33" name="组合8" title=""/>
          <p:cNvGrpSpPr/>
          <p:nvPr/>
        </p:nvGrpSpPr>
        <p:grpSpPr>
          <a:xfrm>
            <a:off x="2718540" y="3158223"/>
            <a:ext cx="3146815" cy="1490429"/>
            <a:chExt cx="3146815" cy="1490429"/>
          </a:xfrm>
        </p:grpSpPr>
        <p:sp>
          <p:nvSpPr>
            <p:cNvPr id="34" name="形状19"/>
            <p:cNvSpPr txBox="1"/>
            <p:nvPr/>
          </p:nvSpPr>
          <p:spPr>
            <a:xfrm>
              <a:off x="371132" y="283890"/>
              <a:ext cx="2448668" cy="914714"/>
            </a:xfrm>
            <a:custGeom>
              <a:gdLst>
                <a:gd name="connsiteX0" fmla="*/ 0 w 2448668"/>
                <a:gd name="connsiteY0" fmla="*/ 0 h 914714"/>
                <a:gd name="connsiteX1" fmla="*/ 1836501 w 2448668"/>
                <a:gd name="connsiteY1" fmla="*/ 0 h 914714"/>
                <a:gd name="connsiteX2" fmla="*/ 2448668 w 2448668"/>
                <a:gd name="connsiteY2" fmla="*/ 914714 h 914714"/>
                <a:gd name="connsiteX3" fmla="*/ 612167 w 2448668"/>
                <a:gd name="connsiteY3" fmla="*/ 914714 h 914714"/>
                <a:gd name="connsiteX4" fmla="*/ 0 w 2448668"/>
                <a:gd name="connsiteY4" fmla="*/ 0 h 91471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48668" h="914714">
                  <a:moveTo>
                    <a:pt x="0" y="0"/>
                  </a:moveTo>
                  <a:lnTo>
                    <a:pt x="1836501" y="0"/>
                  </a:lnTo>
                  <a:lnTo>
                    <a:pt x="2448668" y="914714"/>
                  </a:lnTo>
                  <a:lnTo>
                    <a:pt x="612167" y="91471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9050">
              <a:solidFill>
                <a:srgbClr val="F99F1D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5" name="文本5"/>
            <p:cNvSpPr txBox="1"/>
            <p:nvPr/>
          </p:nvSpPr>
          <p:spPr>
            <a:xfrm>
              <a:off x="0" y="27401"/>
              <a:ext cx="317500" cy="480219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315849"/>
                  </a:solidFill>
                  <a:latin typeface="华文楷体"/>
                  <a:ea typeface="华文楷体"/>
                </a:rPr>
                <a:t>A</a:t>
              </a:r>
            </a:p>
          </p:txBody>
        </p:sp>
        <p:sp>
          <p:nvSpPr>
            <p:cNvPr id="36" name="文本6"/>
            <p:cNvSpPr txBox="1"/>
            <p:nvPr/>
          </p:nvSpPr>
          <p:spPr>
            <a:xfrm>
              <a:off x="578053" y="1010210"/>
              <a:ext cx="317500" cy="480219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315849"/>
                  </a:solidFill>
                  <a:latin typeface="华文楷体"/>
                  <a:ea typeface="华文楷体"/>
                </a:rPr>
                <a:t>B</a:t>
              </a:r>
            </a:p>
          </p:txBody>
        </p:sp>
        <p:sp>
          <p:nvSpPr>
            <p:cNvPr id="37" name="文本7"/>
            <p:cNvSpPr txBox="1"/>
            <p:nvPr/>
          </p:nvSpPr>
          <p:spPr>
            <a:xfrm>
              <a:off x="2829315" y="968732"/>
              <a:ext cx="317500" cy="480219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315849"/>
                  </a:solidFill>
                  <a:latin typeface="华文楷体"/>
                  <a:ea typeface="华文楷体"/>
                </a:rPr>
                <a:t>C</a:t>
              </a:r>
            </a:p>
          </p:txBody>
        </p:sp>
        <p:sp>
          <p:nvSpPr>
            <p:cNvPr id="38" name="文本8"/>
            <p:cNvSpPr txBox="1"/>
            <p:nvPr/>
          </p:nvSpPr>
          <p:spPr>
            <a:xfrm>
              <a:off x="2186383" y="0"/>
              <a:ext cx="317500" cy="480219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315849"/>
                  </a:solidFill>
                  <a:latin typeface="华文楷体"/>
                  <a:ea typeface="华文楷体"/>
                </a:rPr>
                <a:t>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 title=""/>
          <p:cNvSpPr txBox="1"/>
          <p:nvPr/>
        </p:nvSpPr>
        <p:spPr>
          <a:xfrm rot="1905814">
            <a:off x="10004870" y="1267893"/>
            <a:ext cx="579969" cy="437631"/>
          </a:xfrm>
          <a:custGeom>
            <a:gdLst>
              <a:gd name="connsiteX0" fmla="*/ 485789 w 579969"/>
              <a:gd name="connsiteY0" fmla="*/ 67 h 437631"/>
              <a:gd name="connsiteX1" fmla="*/ 528832 w 579969"/>
              <a:gd name="connsiteY1" fmla="*/ -1566 h 437631"/>
              <a:gd name="connsiteX2" fmla="*/ 598585 w 579969"/>
              <a:gd name="connsiteY2" fmla="*/ 233091 h 437631"/>
              <a:gd name="connsiteX3" fmla="*/ 259450 w 579969"/>
              <a:gd name="connsiteY3" fmla="*/ 369229 h 437631"/>
              <a:gd name="connsiteX4" fmla="*/ 6285 w 579969"/>
              <a:gd name="connsiteY4" fmla="*/ -59314 h 437631"/>
              <a:gd name="connsiteX5" fmla="*/ 320060 w 579969"/>
              <a:gd name="connsiteY5" fmla="*/ 87251 h 4376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9969" h="437631">
                <a:moveTo>
                  <a:pt x="485789" y="67"/>
                </a:moveTo>
                <a:cubicBezTo>
                  <a:pt x="528832" y="-1566"/>
                  <a:pt x="563864" y="26228"/>
                  <a:pt x="578314" y="112154"/>
                </a:cubicBezTo>
                <a:cubicBezTo>
                  <a:pt x="598585" y="233091"/>
                  <a:pt x="427454" y="369306"/>
                  <a:pt x="350697" y="437631"/>
                </a:cubicBezTo>
                <a:cubicBezTo>
                  <a:pt x="259450" y="369229"/>
                  <a:pt x="-4520" y="260668"/>
                  <a:pt x="59" y="125147"/>
                </a:cubicBezTo>
                <a:cubicBezTo>
                  <a:pt x="6285" y="-59314"/>
                  <a:pt x="196375" y="14070"/>
                  <a:pt x="262019" y="120551"/>
                </a:cubicBezTo>
                <a:cubicBezTo>
                  <a:pt x="320060" y="87251"/>
                  <a:pt x="414051" y="2789"/>
                  <a:pt x="485789" y="67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3810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3" name="形状2" title=""/>
          <p:cNvSpPr txBox="1"/>
          <p:nvPr/>
        </p:nvSpPr>
        <p:spPr>
          <a:xfrm>
            <a:off x="11254702" y="2227336"/>
            <a:ext cx="192026" cy="291250"/>
          </a:xfrm>
          <a:custGeom>
            <a:gdLst>
              <a:gd name="connsiteX0" fmla="*/ 85919 w 192026"/>
              <a:gd name="connsiteY0" fmla="*/ 17 h 291250"/>
              <a:gd name="connsiteX1" fmla="*/ 94033 w 192026"/>
              <a:gd name="connsiteY1" fmla="*/ -1454 h 291250"/>
              <a:gd name="connsiteX2" fmla="*/ 132243 w 192026"/>
              <a:gd name="connsiteY2" fmla="*/ 140014 h 291250"/>
              <a:gd name="connsiteX3" fmla="*/ 150984 w 192026"/>
              <a:gd name="connsiteY3" fmla="*/ 154393 h 291250"/>
              <a:gd name="connsiteX4" fmla="*/ 107696 w 192026"/>
              <a:gd name="connsiteY4" fmla="*/ 204494 h 291250"/>
              <a:gd name="connsiteX5" fmla="*/ 93380 w 192026"/>
              <a:gd name="connsiteY5" fmla="*/ 251163 h 291250"/>
              <a:gd name="connsiteX6" fmla="*/ 52983 w 192026"/>
              <a:gd name="connsiteY6" fmla="*/ 156745 h 291250"/>
              <a:gd name="connsiteX7" fmla="*/ 21002 w 192026"/>
              <a:gd name="connsiteY7" fmla="*/ 146387 h 291250"/>
              <a:gd name="connsiteX8" fmla="*/ 78751 w 192026"/>
              <a:gd name="connsiteY8" fmla="*/ 125840 h 291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2026" h="291250">
                <a:moveTo>
                  <a:pt x="85919" y="17"/>
                </a:moveTo>
                <a:cubicBezTo>
                  <a:pt x="94033" y="-1454"/>
                  <a:pt x="96874" y="93917"/>
                  <a:pt x="114558" y="116966"/>
                </a:cubicBezTo>
                <a:cubicBezTo>
                  <a:pt x="132243" y="140014"/>
                  <a:pt x="151727" y="132629"/>
                  <a:pt x="192026" y="138308"/>
                </a:cubicBezTo>
                <a:cubicBezTo>
                  <a:pt x="150984" y="154393"/>
                  <a:pt x="139543" y="153513"/>
                  <a:pt x="123619" y="179003"/>
                </a:cubicBezTo>
                <a:cubicBezTo>
                  <a:pt x="107696" y="204494"/>
                  <a:pt x="105074" y="291388"/>
                  <a:pt x="96482" y="291250"/>
                </a:cubicBezTo>
                <a:cubicBezTo>
                  <a:pt x="93380" y="251163"/>
                  <a:pt x="85144" y="203071"/>
                  <a:pt x="69064" y="179908"/>
                </a:cubicBezTo>
                <a:cubicBezTo>
                  <a:pt x="52983" y="156745"/>
                  <a:pt x="25776" y="161097"/>
                  <a:pt x="0" y="152271"/>
                </a:cubicBezTo>
                <a:cubicBezTo>
                  <a:pt x="21002" y="146387"/>
                  <a:pt x="47263" y="143397"/>
                  <a:pt x="63007" y="134618"/>
                </a:cubicBezTo>
                <a:cubicBezTo>
                  <a:pt x="78751" y="125840"/>
                  <a:pt x="78281" y="44884"/>
                  <a:pt x="85919" y="17"/>
                </a:cubicBezTo>
                <a:close/>
              </a:path>
            </a:pathLst>
          </a:custGeom>
          <a:solidFill>
            <a:srgbClr val="FEBF0F"/>
          </a:solidFill>
          <a:ln w="1905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grpSp>
        <p:nvGrpSpPr>
          <p:cNvPr id="4" name="组合1" title=""/>
          <p:cNvGrpSpPr/>
          <p:nvPr/>
        </p:nvGrpSpPr>
        <p:grpSpPr>
          <a:xfrm>
            <a:off x="-330717" y="1996644"/>
            <a:ext cx="3523052" cy="7040356"/>
            <a:chExt cx="3523052" cy="7040356"/>
          </a:xfrm>
        </p:grpSpPr>
        <p:sp>
          <p:nvSpPr>
            <p:cNvPr id="5" name="形状6"/>
            <p:cNvSpPr txBox="1"/>
            <p:nvPr/>
          </p:nvSpPr>
          <p:spPr>
            <a:xfrm rot="6300000">
              <a:off x="2309015" y="2254263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1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6" name="形状7"/>
            <p:cNvSpPr txBox="1"/>
            <p:nvPr/>
          </p:nvSpPr>
          <p:spPr>
            <a:xfrm rot="11598000">
              <a:off x="0" y="0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7" name="组合2" title=""/>
          <p:cNvGrpSpPr/>
          <p:nvPr/>
        </p:nvGrpSpPr>
        <p:grpSpPr>
          <a:xfrm>
            <a:off x="9001137" y="-2115813"/>
            <a:ext cx="3484174" cy="7053277"/>
            <a:chExt cx="3484174" cy="7053277"/>
          </a:xfrm>
        </p:grpSpPr>
        <p:sp>
          <p:nvSpPr>
            <p:cNvPr id="8" name="形状8"/>
            <p:cNvSpPr txBox="1"/>
            <p:nvPr/>
          </p:nvSpPr>
          <p:spPr>
            <a:xfrm rot="11700000">
              <a:off x="2270137" y="2267184"/>
              <a:ext cx="1214037" cy="4786093"/>
            </a:xfrm>
            <a:custGeom>
              <a:gdLst>
                <a:gd name="connsiteX0" fmla="*/ 1214037 w 1214037"/>
                <a:gd name="connsiteY0" fmla="*/ 4786094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85426 w 1214037"/>
                <a:gd name="connsiteY3" fmla="*/ 4004104 h 4786093"/>
                <a:gd name="connsiteX4" fmla="*/ 616084 w 1214037"/>
                <a:gd name="connsiteY4" fmla="*/ 2515686 h 4786093"/>
                <a:gd name="connsiteX5" fmla="*/ 246126 w 1214037"/>
                <a:gd name="connsiteY5" fmla="*/ 983400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4037" h="4786094" fill="none">
                  <a:moveTo>
                    <a:pt x="1214037" y="4786094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85426" y="4004104"/>
                    <a:pt x="849534" y="3468394"/>
                    <a:pt x="690010" y="2817377"/>
                  </a:cubicBezTo>
                  <a:cubicBezTo>
                    <a:pt x="616084" y="2515686"/>
                    <a:pt x="537083" y="2189233"/>
                    <a:pt x="459766" y="1868801"/>
                  </a:cubicBezTo>
                  <a:cubicBezTo>
                    <a:pt x="246126" y="983400"/>
                    <a:pt x="45342" y="143979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9" name="形状9"/>
            <p:cNvSpPr txBox="1"/>
            <p:nvPr/>
          </p:nvSpPr>
          <p:spPr>
            <a:xfrm rot="6300000">
              <a:off x="0" y="0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1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10" name="组合3" title=""/>
          <p:cNvGrpSpPr/>
          <p:nvPr/>
        </p:nvGrpSpPr>
        <p:grpSpPr>
          <a:xfrm>
            <a:off x="3785159" y="370827"/>
            <a:ext cx="3770048" cy="1224334"/>
            <a:chExt cx="3770048" cy="1224334"/>
          </a:xfrm>
        </p:grpSpPr>
        <p:sp>
          <p:nvSpPr>
            <p:cNvPr id="11" name="文本3"/>
            <p:cNvSpPr txBox="1"/>
            <p:nvPr/>
          </p:nvSpPr>
          <p:spPr>
            <a:xfrm>
              <a:off x="989885" y="39396"/>
              <a:ext cx="2519839" cy="731485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3499" b="1" i="0">
                  <a:solidFill>
                    <a:srgbClr val="315849"/>
                  </a:solidFill>
                  <a:latin typeface="华文楷体"/>
                  <a:ea typeface="华文楷体"/>
                </a:rPr>
                <a:t>精讲例题1</a:t>
              </a:r>
            </a:p>
          </p:txBody>
        </p:sp>
        <p:pic>
          <p:nvPicPr>
            <p:cNvPr id="12" name="图片1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104167" cy="864013"/>
            </a:xfrm>
            <a:prstGeom prst="rect">
              <a:avLst/>
            </a:prstGeom>
          </p:spPr>
        </p:pic>
        <p:sp>
          <p:nvSpPr>
            <p:cNvPr id="13" name="形状10"/>
            <p:cNvSpPr txBox="1"/>
            <p:nvPr/>
          </p:nvSpPr>
          <p:spPr>
            <a:xfrm rot="13338000">
              <a:off x="3154365" y="516913"/>
              <a:ext cx="615683" cy="582303"/>
            </a:xfrm>
            <a:custGeom>
              <a:gdLst>
                <a:gd name="connsiteX0" fmla="*/ 351566 w 615683"/>
                <a:gd name="connsiteY0" fmla="*/ 0 h 582303"/>
                <a:gd name="connsiteX1" fmla="*/ 568081 w 615683"/>
                <a:gd name="connsiteY1" fmla="*/ 77667 h 582303"/>
                <a:gd name="connsiteX2" fmla="*/ 615683 w 615683"/>
                <a:gd name="connsiteY2" fmla="*/ 326898 h 582303"/>
                <a:gd name="connsiteX3" fmla="*/ 307841 w 615683"/>
                <a:gd name="connsiteY3" fmla="*/ 582303 h 582303"/>
                <a:gd name="connsiteX4" fmla="*/ 307841 w 615683"/>
                <a:gd name="connsiteY4" fmla="*/ 582303 h 582303"/>
                <a:gd name="connsiteX5" fmla="*/ 0 w 615683"/>
                <a:gd name="connsiteY5" fmla="*/ 260635 h 582303"/>
                <a:gd name="connsiteX6" fmla="*/ 351566 w 615683"/>
                <a:gd name="connsiteY6" fmla="*/ 0 h 58230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5683" h="582303">
                  <a:moveTo>
                    <a:pt x="351566" y="0"/>
                  </a:moveTo>
                  <a:lnTo>
                    <a:pt x="568081" y="77667"/>
                  </a:lnTo>
                  <a:lnTo>
                    <a:pt x="615683" y="326898"/>
                  </a:lnTo>
                  <a:lnTo>
                    <a:pt x="307841" y="582303"/>
                  </a:lnTo>
                  <a:cubicBezTo>
                    <a:pt x="307841" y="582303"/>
                    <a:pt x="260154" y="326898"/>
                    <a:pt x="260154" y="326898"/>
                  </a:cubicBezTo>
                  <a:lnTo>
                    <a:pt x="0" y="260635"/>
                  </a:lnTo>
                  <a:lnTo>
                    <a:pt x="351566" y="0"/>
                  </a:lnTo>
                  <a:close/>
                </a:path>
              </a:pathLst>
            </a:custGeom>
            <a:solidFill>
              <a:srgbClr val="FFEE00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4" name="形状11"/>
            <p:cNvSpPr txBox="1"/>
            <p:nvPr/>
          </p:nvSpPr>
          <p:spPr>
            <a:xfrm rot="13338000">
              <a:off x="2382564" y="400107"/>
              <a:ext cx="900132" cy="824227"/>
            </a:xfrm>
            <a:custGeom>
              <a:gdLst>
                <a:gd name="connsiteX0" fmla="*/ 900132 w 900132"/>
                <a:gd name="connsiteY0" fmla="*/ 0 h 824227"/>
                <a:gd name="connsiteX1" fmla="*/ 900132 w 900132"/>
                <a:gd name="connsiteY1" fmla="*/ 0 h 8242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900132" h="824227" fill="none">
                  <a:moveTo>
                    <a:pt x="900132" y="0"/>
                  </a:moveTo>
                  <a:cubicBezTo>
                    <a:pt x="900132" y="0"/>
                    <a:pt x="184694" y="689489"/>
                    <a:pt x="0" y="824227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sp>
        <p:nvSpPr>
          <p:cNvPr id="15" name="形状3" title=""/>
          <p:cNvSpPr txBox="1"/>
          <p:nvPr/>
        </p:nvSpPr>
        <p:spPr>
          <a:xfrm>
            <a:off x="1650225" y="6028715"/>
            <a:ext cx="898098" cy="674539"/>
          </a:xfrm>
          <a:custGeom>
            <a:gdLst>
              <a:gd name="connsiteX0" fmla="*/ 815701 w 898098"/>
              <a:gd name="connsiteY0" fmla="*/ 10 h 674539"/>
              <a:gd name="connsiteX1" fmla="*/ 837286 w 898098"/>
              <a:gd name="connsiteY1" fmla="*/ 73 h 674539"/>
              <a:gd name="connsiteX2" fmla="*/ 860249 w 898098"/>
              <a:gd name="connsiteY2" fmla="*/ 6172 h 674539"/>
              <a:gd name="connsiteX3" fmla="*/ 706477 w 898098"/>
              <a:gd name="connsiteY3" fmla="*/ 705054 h 674539"/>
              <a:gd name="connsiteX4" fmla="*/ -13889 w 898098"/>
              <a:gd name="connsiteY4" fmla="*/ 486347 h 674539"/>
              <a:gd name="connsiteX5" fmla="*/ 81791 w 898098"/>
              <a:gd name="connsiteY5" fmla="*/ 13464 h 6745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98098" h="674539">
                <a:moveTo>
                  <a:pt x="815701" y="10"/>
                </a:moveTo>
                <a:cubicBezTo>
                  <a:pt x="837286" y="73"/>
                  <a:pt x="850061" y="429"/>
                  <a:pt x="851193" y="1067"/>
                </a:cubicBezTo>
                <a:cubicBezTo>
                  <a:pt x="860249" y="6172"/>
                  <a:pt x="961921" y="508726"/>
                  <a:pt x="834199" y="606890"/>
                </a:cubicBezTo>
                <a:cubicBezTo>
                  <a:pt x="706477" y="705054"/>
                  <a:pt x="81983" y="693757"/>
                  <a:pt x="34047" y="590052"/>
                </a:cubicBezTo>
                <a:cubicBezTo>
                  <a:pt x="-13889" y="486347"/>
                  <a:pt x="-10225" y="81491"/>
                  <a:pt x="38850" y="45210"/>
                </a:cubicBezTo>
                <a:cubicBezTo>
                  <a:pt x="81791" y="13464"/>
                  <a:pt x="664603" y="-432"/>
                  <a:pt x="815701" y="10"/>
                </a:cubicBezTo>
                <a:close/>
              </a:path>
            </a:pathLst>
          </a:custGeom>
          <a:solidFill>
            <a:srgbClr val="FFEE00"/>
          </a:solidFill>
          <a:ln w="28575">
            <a:solidFill>
              <a:srgbClr val="3F3F3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grpSp>
        <p:nvGrpSpPr>
          <p:cNvPr id="16" name="组合4" title=""/>
          <p:cNvGrpSpPr/>
          <p:nvPr/>
        </p:nvGrpSpPr>
        <p:grpSpPr>
          <a:xfrm>
            <a:off x="2945263" y="267510"/>
            <a:ext cx="983957" cy="394757"/>
            <a:chExt cx="983957" cy="394757"/>
          </a:xfrm>
        </p:grpSpPr>
        <p:sp>
          <p:nvSpPr>
            <p:cNvPr id="17" name="形状12"/>
            <p:cNvSpPr txBox="1"/>
            <p:nvPr/>
          </p:nvSpPr>
          <p:spPr>
            <a:xfrm>
              <a:off x="0" y="0"/>
              <a:ext cx="853628" cy="351947"/>
            </a:xfrm>
            <a:custGeom>
              <a:gdLst>
                <a:gd name="connsiteX0" fmla="*/ 334265 w 853628"/>
                <a:gd name="connsiteY0" fmla="*/ 0 h 351947"/>
                <a:gd name="connsiteX1" fmla="*/ 371045 w 853628"/>
                <a:gd name="connsiteY1" fmla="*/ 0 h 351947"/>
                <a:gd name="connsiteX2" fmla="*/ 435876 w 853628"/>
                <a:gd name="connsiteY2" fmla="*/ 28483 h 351947"/>
                <a:gd name="connsiteX3" fmla="*/ 439540 w 853628"/>
                <a:gd name="connsiteY3" fmla="*/ 25606 h 351947"/>
                <a:gd name="connsiteX4" fmla="*/ 465250 w 853628"/>
                <a:gd name="connsiteY4" fmla="*/ 9206 h 351947"/>
                <a:gd name="connsiteX5" fmla="*/ 618463 w 853628"/>
                <a:gd name="connsiteY5" fmla="*/ 0 h 351947"/>
                <a:gd name="connsiteX6" fmla="*/ 681644 w 853628"/>
                <a:gd name="connsiteY6" fmla="*/ 96310 h 351947"/>
                <a:gd name="connsiteX7" fmla="*/ 682925 w 853628"/>
                <a:gd name="connsiteY7" fmla="*/ 96071 h 351947"/>
                <a:gd name="connsiteX8" fmla="*/ 692173 w 853628"/>
                <a:gd name="connsiteY8" fmla="*/ 94952 h 351947"/>
                <a:gd name="connsiteX9" fmla="*/ 790020 w 853628"/>
                <a:gd name="connsiteY9" fmla="*/ 94377 h 351947"/>
                <a:gd name="connsiteX10" fmla="*/ 853628 w 853628"/>
                <a:gd name="connsiteY10" fmla="*/ 220212 h 351947"/>
                <a:gd name="connsiteX11" fmla="*/ 682133 w 853628"/>
                <a:gd name="connsiteY11" fmla="*/ 283130 h 351947"/>
                <a:gd name="connsiteX12" fmla="*/ 616600 w 853628"/>
                <a:gd name="connsiteY12" fmla="*/ 260381 h 351947"/>
                <a:gd name="connsiteX13" fmla="*/ 611823 w 853628"/>
                <a:gd name="connsiteY13" fmla="*/ 268998 h 351947"/>
                <a:gd name="connsiteX14" fmla="*/ 584863 w 853628"/>
                <a:gd name="connsiteY14" fmla="*/ 307708 h 351947"/>
                <a:gd name="connsiteX15" fmla="*/ 386890 w 853628"/>
                <a:gd name="connsiteY15" fmla="*/ 351947 h 351947"/>
                <a:gd name="connsiteX16" fmla="*/ 288986 w 853628"/>
                <a:gd name="connsiteY16" fmla="*/ 288211 h 351947"/>
                <a:gd name="connsiteX17" fmla="*/ 288700 w 853628"/>
                <a:gd name="connsiteY17" fmla="*/ 288463 h 351947"/>
                <a:gd name="connsiteX18" fmla="*/ 262990 w 853628"/>
                <a:gd name="connsiteY18" fmla="*/ 308125 h 351947"/>
                <a:gd name="connsiteX19" fmla="*/ 109777 w 853628"/>
                <a:gd name="connsiteY19" fmla="*/ 323855 h 351947"/>
                <a:gd name="connsiteX20" fmla="*/ 46169 w 853628"/>
                <a:gd name="connsiteY20" fmla="*/ 222284 h 351947"/>
                <a:gd name="connsiteX21" fmla="*/ 52487 w 853628"/>
                <a:gd name="connsiteY21" fmla="*/ 201253 h 351947"/>
                <a:gd name="connsiteX22" fmla="*/ 51823 w 853628"/>
                <a:gd name="connsiteY22" fmla="*/ 201032 h 351947"/>
                <a:gd name="connsiteX23" fmla="*/ 20557 w 853628"/>
                <a:gd name="connsiteY23" fmla="*/ 187922 h 351947"/>
                <a:gd name="connsiteX24" fmla="*/ 0 w 853628"/>
                <a:gd name="connsiteY24" fmla="*/ 87486 h 351947"/>
                <a:gd name="connsiteX25" fmla="*/ 133770 w 853628"/>
                <a:gd name="connsiteY25" fmla="*/ 57019 h 351947"/>
                <a:gd name="connsiteX26" fmla="*/ 170755 w 853628"/>
                <a:gd name="connsiteY26" fmla="*/ 69036 h 351947"/>
                <a:gd name="connsiteX27" fmla="*/ 187005 w 853628"/>
                <a:gd name="connsiteY27" fmla="*/ 49030 h 351947"/>
                <a:gd name="connsiteX28" fmla="*/ 218919 w 853628"/>
                <a:gd name="connsiteY28" fmla="*/ 17981 h 35194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853628" h="351947">
                  <a:moveTo>
                    <a:pt x="334265" y="0"/>
                  </a:moveTo>
                  <a:cubicBezTo>
                    <a:pt x="371045" y="0"/>
                    <a:pt x="405213" y="11060"/>
                    <a:pt x="433556" y="26958"/>
                  </a:cubicBezTo>
                  <a:lnTo>
                    <a:pt x="435876" y="28483"/>
                  </a:lnTo>
                  <a:lnTo>
                    <a:pt x="439540" y="25606"/>
                  </a:lnTo>
                  <a:cubicBezTo>
                    <a:pt x="465250" y="9206"/>
                    <a:pt x="500768" y="0"/>
                    <a:pt x="540000" y="0"/>
                  </a:cubicBezTo>
                  <a:cubicBezTo>
                    <a:pt x="618463" y="0"/>
                    <a:pt x="682071" y="62918"/>
                    <a:pt x="682071" y="94377"/>
                  </a:cubicBezTo>
                  <a:lnTo>
                    <a:pt x="681644" y="96310"/>
                  </a:lnTo>
                  <a:lnTo>
                    <a:pt x="682925" y="96071"/>
                  </a:lnTo>
                  <a:cubicBezTo>
                    <a:pt x="692173" y="94952"/>
                    <a:pt x="701749" y="94377"/>
                    <a:pt x="711557" y="94377"/>
                  </a:cubicBezTo>
                  <a:cubicBezTo>
                    <a:pt x="790020" y="94377"/>
                    <a:pt x="853628" y="157295"/>
                    <a:pt x="853628" y="188753"/>
                  </a:cubicBezTo>
                  <a:cubicBezTo>
                    <a:pt x="853628" y="220212"/>
                    <a:pt x="790020" y="283130"/>
                    <a:pt x="711557" y="283130"/>
                  </a:cubicBezTo>
                  <a:cubicBezTo>
                    <a:pt x="682133" y="283130"/>
                    <a:pt x="654798" y="277952"/>
                    <a:pt x="632124" y="268444"/>
                  </a:cubicBezTo>
                  <a:lnTo>
                    <a:pt x="616600" y="260381"/>
                  </a:lnTo>
                  <a:lnTo>
                    <a:pt x="611823" y="268998"/>
                  </a:lnTo>
                  <a:cubicBezTo>
                    <a:pt x="584863" y="307708"/>
                    <a:pt x="521749" y="351947"/>
                    <a:pt x="448190" y="351947"/>
                  </a:cubicBezTo>
                  <a:cubicBezTo>
                    <a:pt x="386890" y="351947"/>
                    <a:pt x="332844" y="333966"/>
                    <a:pt x="300930" y="302917"/>
                  </a:cubicBezTo>
                  <a:lnTo>
                    <a:pt x="288986" y="288211"/>
                  </a:lnTo>
                  <a:lnTo>
                    <a:pt x="288700" y="288463"/>
                  </a:lnTo>
                  <a:cubicBezTo>
                    <a:pt x="262990" y="308125"/>
                    <a:pt x="227472" y="323855"/>
                    <a:pt x="188240" y="323855"/>
                  </a:cubicBezTo>
                  <a:cubicBezTo>
                    <a:pt x="109777" y="323855"/>
                    <a:pt x="46169" y="287030"/>
                    <a:pt x="46169" y="229478"/>
                  </a:cubicBezTo>
                  <a:cubicBezTo>
                    <a:pt x="46169" y="222284"/>
                    <a:pt x="47163" y="215414"/>
                    <a:pt x="49056" y="208899"/>
                  </a:cubicBezTo>
                  <a:lnTo>
                    <a:pt x="52487" y="201253"/>
                  </a:lnTo>
                  <a:lnTo>
                    <a:pt x="51823" y="201032"/>
                  </a:lnTo>
                  <a:cubicBezTo>
                    <a:pt x="20557" y="187922"/>
                    <a:pt x="0" y="164861"/>
                    <a:pt x="0" y="135101"/>
                  </a:cubicBezTo>
                  <a:cubicBezTo>
                    <a:pt x="0" y="87486"/>
                    <a:pt x="52625" y="57019"/>
                    <a:pt x="117541" y="57019"/>
                  </a:cubicBezTo>
                  <a:cubicBezTo>
                    <a:pt x="133770" y="57019"/>
                    <a:pt x="149231" y="60273"/>
                    <a:pt x="163294" y="65559"/>
                  </a:cubicBezTo>
                  <a:lnTo>
                    <a:pt x="170755" y="69036"/>
                  </a:lnTo>
                  <a:lnTo>
                    <a:pt x="187005" y="49030"/>
                  </a:lnTo>
                  <a:cubicBezTo>
                    <a:pt x="218919" y="17981"/>
                    <a:pt x="272965" y="0"/>
                    <a:pt x="334265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8" name="形状13"/>
            <p:cNvSpPr txBox="1"/>
            <p:nvPr/>
          </p:nvSpPr>
          <p:spPr>
            <a:xfrm>
              <a:off x="553785" y="176344"/>
              <a:ext cx="430172" cy="218413"/>
            </a:xfrm>
            <a:custGeom>
              <a:gdLst>
                <a:gd name="connsiteX0" fmla="*/ 168447 w 430172"/>
                <a:gd name="connsiteY0" fmla="*/ 0 h 218413"/>
                <a:gd name="connsiteX1" fmla="*/ 186982 w 430172"/>
                <a:gd name="connsiteY1" fmla="*/ 0 h 218413"/>
                <a:gd name="connsiteX2" fmla="*/ 219652 w 430172"/>
                <a:gd name="connsiteY2" fmla="*/ 17676 h 218413"/>
                <a:gd name="connsiteX3" fmla="*/ 221499 w 430172"/>
                <a:gd name="connsiteY3" fmla="*/ 15891 h 218413"/>
                <a:gd name="connsiteX4" fmla="*/ 234455 w 430172"/>
                <a:gd name="connsiteY4" fmla="*/ 5713 h 218413"/>
                <a:gd name="connsiteX5" fmla="*/ 311664 w 430172"/>
                <a:gd name="connsiteY5" fmla="*/ 0 h 218413"/>
                <a:gd name="connsiteX6" fmla="*/ 343503 w 430172"/>
                <a:gd name="connsiteY6" fmla="*/ 59768 h 218413"/>
                <a:gd name="connsiteX7" fmla="*/ 344149 w 430172"/>
                <a:gd name="connsiteY7" fmla="*/ 59621 h 218413"/>
                <a:gd name="connsiteX8" fmla="*/ 348809 w 430172"/>
                <a:gd name="connsiteY8" fmla="*/ 58926 h 218413"/>
                <a:gd name="connsiteX9" fmla="*/ 398118 w 430172"/>
                <a:gd name="connsiteY9" fmla="*/ 58569 h 218413"/>
                <a:gd name="connsiteX10" fmla="*/ 430172 w 430172"/>
                <a:gd name="connsiteY10" fmla="*/ 136661 h 218413"/>
                <a:gd name="connsiteX11" fmla="*/ 343750 w 430172"/>
                <a:gd name="connsiteY11" fmla="*/ 175706 h 218413"/>
                <a:gd name="connsiteX12" fmla="*/ 310725 w 430172"/>
                <a:gd name="connsiteY12" fmla="*/ 161589 h 218413"/>
                <a:gd name="connsiteX13" fmla="*/ 308318 w 430172"/>
                <a:gd name="connsiteY13" fmla="*/ 166936 h 218413"/>
                <a:gd name="connsiteX14" fmla="*/ 294732 w 430172"/>
                <a:gd name="connsiteY14" fmla="*/ 190959 h 218413"/>
                <a:gd name="connsiteX15" fmla="*/ 194967 w 430172"/>
                <a:gd name="connsiteY15" fmla="*/ 218413 h 218413"/>
                <a:gd name="connsiteX16" fmla="*/ 145630 w 430172"/>
                <a:gd name="connsiteY16" fmla="*/ 178860 h 218413"/>
                <a:gd name="connsiteX17" fmla="*/ 145485 w 430172"/>
                <a:gd name="connsiteY17" fmla="*/ 179016 h 218413"/>
                <a:gd name="connsiteX18" fmla="*/ 132529 w 430172"/>
                <a:gd name="connsiteY18" fmla="*/ 191218 h 218413"/>
                <a:gd name="connsiteX19" fmla="*/ 55320 w 430172"/>
                <a:gd name="connsiteY19" fmla="*/ 200979 h 218413"/>
                <a:gd name="connsiteX20" fmla="*/ 23266 w 430172"/>
                <a:gd name="connsiteY20" fmla="*/ 137946 h 218413"/>
                <a:gd name="connsiteX21" fmla="*/ 26450 w 430172"/>
                <a:gd name="connsiteY21" fmla="*/ 124895 h 218413"/>
                <a:gd name="connsiteX22" fmla="*/ 26115 w 430172"/>
                <a:gd name="connsiteY22" fmla="*/ 124758 h 218413"/>
                <a:gd name="connsiteX23" fmla="*/ 10359 w 430172"/>
                <a:gd name="connsiteY23" fmla="*/ 116621 h 218413"/>
                <a:gd name="connsiteX24" fmla="*/ 0 w 430172"/>
                <a:gd name="connsiteY24" fmla="*/ 54292 h 218413"/>
                <a:gd name="connsiteX25" fmla="*/ 67411 w 430172"/>
                <a:gd name="connsiteY25" fmla="*/ 35385 h 218413"/>
                <a:gd name="connsiteX26" fmla="*/ 86049 w 430172"/>
                <a:gd name="connsiteY26" fmla="*/ 42843 h 218413"/>
                <a:gd name="connsiteX27" fmla="*/ 94238 w 430172"/>
                <a:gd name="connsiteY27" fmla="*/ 30427 h 218413"/>
                <a:gd name="connsiteX28" fmla="*/ 110321 w 430172"/>
                <a:gd name="connsiteY28" fmla="*/ 11159 h 218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30171" h="218413">
                  <a:moveTo>
                    <a:pt x="168447" y="0"/>
                  </a:moveTo>
                  <a:cubicBezTo>
                    <a:pt x="186982" y="0"/>
                    <a:pt x="204200" y="6864"/>
                    <a:pt x="218484" y="16730"/>
                  </a:cubicBezTo>
                  <a:lnTo>
                    <a:pt x="219652" y="17676"/>
                  </a:lnTo>
                  <a:lnTo>
                    <a:pt x="221499" y="15891"/>
                  </a:lnTo>
                  <a:cubicBezTo>
                    <a:pt x="234455" y="5713"/>
                    <a:pt x="252354" y="0"/>
                    <a:pt x="272124" y="0"/>
                  </a:cubicBezTo>
                  <a:cubicBezTo>
                    <a:pt x="311664" y="0"/>
                    <a:pt x="343718" y="39046"/>
                    <a:pt x="343718" y="58569"/>
                  </a:cubicBezTo>
                  <a:lnTo>
                    <a:pt x="343503" y="59768"/>
                  </a:lnTo>
                  <a:lnTo>
                    <a:pt x="344149" y="59621"/>
                  </a:lnTo>
                  <a:cubicBezTo>
                    <a:pt x="348809" y="58926"/>
                    <a:pt x="353635" y="58569"/>
                    <a:pt x="358577" y="58569"/>
                  </a:cubicBezTo>
                  <a:cubicBezTo>
                    <a:pt x="398118" y="58569"/>
                    <a:pt x="430172" y="97615"/>
                    <a:pt x="430172" y="117138"/>
                  </a:cubicBezTo>
                  <a:cubicBezTo>
                    <a:pt x="430172" y="136661"/>
                    <a:pt x="398118" y="175706"/>
                    <a:pt x="358577" y="175706"/>
                  </a:cubicBezTo>
                  <a:cubicBezTo>
                    <a:pt x="343750" y="175706"/>
                    <a:pt x="329975" y="172493"/>
                    <a:pt x="318548" y="166592"/>
                  </a:cubicBezTo>
                  <a:lnTo>
                    <a:pt x="310725" y="161589"/>
                  </a:lnTo>
                  <a:lnTo>
                    <a:pt x="308318" y="166936"/>
                  </a:lnTo>
                  <a:cubicBezTo>
                    <a:pt x="294732" y="190959"/>
                    <a:pt x="262927" y="218413"/>
                    <a:pt x="225858" y="218413"/>
                  </a:cubicBezTo>
                  <a:cubicBezTo>
                    <a:pt x="194967" y="218413"/>
                    <a:pt x="167731" y="207254"/>
                    <a:pt x="151649" y="187986"/>
                  </a:cubicBezTo>
                  <a:lnTo>
                    <a:pt x="145630" y="178860"/>
                  </a:lnTo>
                  <a:lnTo>
                    <a:pt x="145485" y="179016"/>
                  </a:lnTo>
                  <a:cubicBezTo>
                    <a:pt x="132529" y="191218"/>
                    <a:pt x="114631" y="200979"/>
                    <a:pt x="94861" y="200979"/>
                  </a:cubicBezTo>
                  <a:cubicBezTo>
                    <a:pt x="55320" y="200979"/>
                    <a:pt x="23266" y="178127"/>
                    <a:pt x="23266" y="142411"/>
                  </a:cubicBezTo>
                  <a:cubicBezTo>
                    <a:pt x="23266" y="137946"/>
                    <a:pt x="23767" y="133683"/>
                    <a:pt x="24721" y="129639"/>
                  </a:cubicBezTo>
                  <a:lnTo>
                    <a:pt x="26450" y="124895"/>
                  </a:lnTo>
                  <a:lnTo>
                    <a:pt x="26115" y="124758"/>
                  </a:lnTo>
                  <a:cubicBezTo>
                    <a:pt x="10359" y="116621"/>
                    <a:pt x="0" y="102310"/>
                    <a:pt x="0" y="83842"/>
                  </a:cubicBezTo>
                  <a:cubicBezTo>
                    <a:pt x="0" y="54292"/>
                    <a:pt x="26520" y="35385"/>
                    <a:pt x="59233" y="35385"/>
                  </a:cubicBezTo>
                  <a:cubicBezTo>
                    <a:pt x="67411" y="35385"/>
                    <a:pt x="75203" y="37404"/>
                    <a:pt x="82289" y="40685"/>
                  </a:cubicBezTo>
                  <a:lnTo>
                    <a:pt x="86049" y="42843"/>
                  </a:lnTo>
                  <a:lnTo>
                    <a:pt x="94238" y="30427"/>
                  </a:lnTo>
                  <a:cubicBezTo>
                    <a:pt x="110321" y="11159"/>
                    <a:pt x="137556" y="0"/>
                    <a:pt x="168447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19" name="组合5" title=""/>
          <p:cNvGrpSpPr/>
          <p:nvPr/>
        </p:nvGrpSpPr>
        <p:grpSpPr>
          <a:xfrm>
            <a:off x="268138" y="5563905"/>
            <a:ext cx="1350423" cy="1058009"/>
            <a:chExt cx="1350423" cy="1058009"/>
          </a:xfrm>
        </p:grpSpPr>
        <p:sp>
          <p:nvSpPr>
            <p:cNvPr id="20" name="形状16"/>
            <p:cNvSpPr txBox="1"/>
            <p:nvPr/>
          </p:nvSpPr>
          <p:spPr>
            <a:xfrm>
              <a:off x="935410" y="642666"/>
              <a:ext cx="365177" cy="364820"/>
            </a:xfrm>
            <a:custGeom>
              <a:gdLst>
                <a:gd name="connsiteX0" fmla="*/ 151891 w 365177"/>
                <a:gd name="connsiteY0" fmla="*/ 32 h 364820"/>
                <a:gd name="connsiteX1" fmla="*/ 248740 w 365177"/>
                <a:gd name="connsiteY1" fmla="*/ -756 h 364820"/>
                <a:gd name="connsiteX2" fmla="*/ 353011 w 365177"/>
                <a:gd name="connsiteY2" fmla="*/ 48944 h 364820"/>
                <a:gd name="connsiteX3" fmla="*/ 269106 w 365177"/>
                <a:gd name="connsiteY3" fmla="*/ 364679 h 364820"/>
                <a:gd name="connsiteX4" fmla="*/ 28978 w 365177"/>
                <a:gd name="connsiteY4" fmla="*/ 359904 h 364820"/>
                <a:gd name="connsiteX5" fmla="*/ -2887 w 365177"/>
                <a:gd name="connsiteY5" fmla="*/ 236722 h 364820"/>
                <a:gd name="connsiteX6" fmla="*/ 8981 w 365177"/>
                <a:gd name="connsiteY6" fmla="*/ 10125 h 3648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5177" h="364820">
                  <a:moveTo>
                    <a:pt x="151891" y="32"/>
                  </a:moveTo>
                  <a:cubicBezTo>
                    <a:pt x="248740" y="-756"/>
                    <a:pt x="358389" y="13114"/>
                    <a:pt x="358600" y="11724"/>
                  </a:cubicBezTo>
                  <a:cubicBezTo>
                    <a:pt x="353011" y="48944"/>
                    <a:pt x="351631" y="360088"/>
                    <a:pt x="365177" y="360531"/>
                  </a:cubicBezTo>
                  <a:cubicBezTo>
                    <a:pt x="269106" y="364679"/>
                    <a:pt x="187399" y="366633"/>
                    <a:pt x="93304" y="362632"/>
                  </a:cubicBezTo>
                  <a:cubicBezTo>
                    <a:pt x="28978" y="359904"/>
                    <a:pt x="6825" y="362319"/>
                    <a:pt x="2906" y="311678"/>
                  </a:cubicBezTo>
                  <a:cubicBezTo>
                    <a:pt x="-2887" y="236722"/>
                    <a:pt x="827" y="123569"/>
                    <a:pt x="6655" y="42547"/>
                  </a:cubicBezTo>
                  <a:cubicBezTo>
                    <a:pt x="8981" y="10125"/>
                    <a:pt x="76565" y="645"/>
                    <a:pt x="151891" y="32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1" name="形状17"/>
            <p:cNvSpPr txBox="1"/>
            <p:nvPr/>
          </p:nvSpPr>
          <p:spPr>
            <a:xfrm>
              <a:off x="939054" y="932335"/>
              <a:ext cx="351753" cy="25326"/>
            </a:xfrm>
            <a:custGeom>
              <a:gdLst>
                <a:gd name="connsiteX0" fmla="*/ 0 w 351753"/>
                <a:gd name="connsiteY0" fmla="*/ 25326 h 25326"/>
                <a:gd name="connsiteX1" fmla="*/ 0 w 351753"/>
                <a:gd name="connsiteY1" fmla="*/ -16795 h 253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51753" h="25326" fill="none">
                  <a:moveTo>
                    <a:pt x="0" y="25326"/>
                  </a:moveTo>
                  <a:cubicBezTo>
                    <a:pt x="0" y="-16795"/>
                    <a:pt x="257480" y="6873"/>
                    <a:pt x="351753" y="4597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2" name="形状18"/>
            <p:cNvSpPr txBox="1"/>
            <p:nvPr/>
          </p:nvSpPr>
          <p:spPr>
            <a:xfrm>
              <a:off x="977386" y="651534"/>
              <a:ext cx="19050" cy="281839"/>
            </a:xfrm>
            <a:custGeom>
              <a:gdLst>
                <a:gd name="connsiteX0" fmla="*/ 19050 w 19050"/>
                <a:gd name="connsiteY0" fmla="*/ 0 h 281839"/>
                <a:gd name="connsiteX1" fmla="*/ 19157 w 19050"/>
                <a:gd name="connsiteY1" fmla="*/ 89197 h 28183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9050" h="281839" fill="none">
                  <a:moveTo>
                    <a:pt x="19050" y="0"/>
                  </a:moveTo>
                  <a:cubicBezTo>
                    <a:pt x="19157" y="89197"/>
                    <a:pt x="-17638" y="188715"/>
                    <a:pt x="10766" y="281839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3" name="形状15"/>
            <p:cNvSpPr txBox="1"/>
            <p:nvPr/>
          </p:nvSpPr>
          <p:spPr>
            <a:xfrm>
              <a:off x="1008282" y="961893"/>
              <a:ext cx="79307" cy="96116"/>
            </a:xfrm>
            <a:custGeom>
              <a:gdLst>
                <a:gd name="connsiteX0" fmla="*/ 79307 w 79307"/>
                <a:gd name="connsiteY0" fmla="*/ 0 h 96116"/>
                <a:gd name="connsiteX1" fmla="*/ 72081 w 79307"/>
                <a:gd name="connsiteY1" fmla="*/ 30629 h 96116"/>
                <a:gd name="connsiteX2" fmla="*/ 66074 w 79307"/>
                <a:gd name="connsiteY2" fmla="*/ 79578 h 96116"/>
                <a:gd name="connsiteX3" fmla="*/ 25844 w 79307"/>
                <a:gd name="connsiteY3" fmla="*/ 72347 h 96116"/>
                <a:gd name="connsiteX4" fmla="*/ 3774 w 79307"/>
                <a:gd name="connsiteY4" fmla="*/ 61968 h 96116"/>
                <a:gd name="connsiteX5" fmla="*/ 25756 w 79307"/>
                <a:gd name="connsiteY5" fmla="*/ -1565 h 96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9307" h="96116">
                  <a:moveTo>
                    <a:pt x="79307" y="0"/>
                  </a:moveTo>
                  <a:cubicBezTo>
                    <a:pt x="72081" y="30629"/>
                    <a:pt x="77181" y="60892"/>
                    <a:pt x="78242" y="90947"/>
                  </a:cubicBezTo>
                  <a:cubicBezTo>
                    <a:pt x="66074" y="79578"/>
                    <a:pt x="50903" y="73744"/>
                    <a:pt x="42425" y="63447"/>
                  </a:cubicBezTo>
                  <a:cubicBezTo>
                    <a:pt x="25844" y="72347"/>
                    <a:pt x="16071" y="81550"/>
                    <a:pt x="0" y="96116"/>
                  </a:cubicBezTo>
                  <a:cubicBezTo>
                    <a:pt x="3774" y="61968"/>
                    <a:pt x="3598" y="20771"/>
                    <a:pt x="1461" y="4893"/>
                  </a:cubicBezTo>
                  <a:cubicBezTo>
                    <a:pt x="25756" y="-1565"/>
                    <a:pt x="53275" y="2976"/>
                    <a:pt x="79307" y="0"/>
                  </a:cubicBezTo>
                  <a:close/>
                </a:path>
              </a:pathLst>
            </a:custGeom>
            <a:solidFill>
              <a:srgbClr val="E7E4EA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4" name="形状14"/>
            <p:cNvSpPr txBox="1"/>
            <p:nvPr/>
          </p:nvSpPr>
          <p:spPr>
            <a:xfrm>
              <a:off x="1183173" y="722473"/>
              <a:ext cx="167250" cy="102381"/>
            </a:xfrm>
            <a:custGeom>
              <a:gdLst>
                <a:gd name="connsiteX0" fmla="*/ 140091 w 167250"/>
                <a:gd name="connsiteY0" fmla="*/ 16 h 102381"/>
                <a:gd name="connsiteX1" fmla="*/ 152504 w 167250"/>
                <a:gd name="connsiteY1" fmla="*/ -366 h 102381"/>
                <a:gd name="connsiteX2" fmla="*/ 172619 w 167250"/>
                <a:gd name="connsiteY2" fmla="*/ 54530 h 102381"/>
                <a:gd name="connsiteX3" fmla="*/ 74820 w 167250"/>
                <a:gd name="connsiteY3" fmla="*/ 86379 h 102381"/>
                <a:gd name="connsiteX4" fmla="*/ 1813 w 167250"/>
                <a:gd name="connsiteY4" fmla="*/ -13876 h 102381"/>
                <a:gd name="connsiteX5" fmla="*/ 92298 w 167250"/>
                <a:gd name="connsiteY5" fmla="*/ 20412 h 1023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250" h="102379">
                  <a:moveTo>
                    <a:pt x="140091" y="16"/>
                  </a:moveTo>
                  <a:cubicBezTo>
                    <a:pt x="152504" y="-366"/>
                    <a:pt x="162606" y="6136"/>
                    <a:pt x="166773" y="26238"/>
                  </a:cubicBezTo>
                  <a:cubicBezTo>
                    <a:pt x="172619" y="54530"/>
                    <a:pt x="123268" y="86397"/>
                    <a:pt x="101133" y="102381"/>
                  </a:cubicBezTo>
                  <a:cubicBezTo>
                    <a:pt x="74820" y="86379"/>
                    <a:pt x="-1304" y="60982"/>
                    <a:pt x="17" y="29277"/>
                  </a:cubicBezTo>
                  <a:cubicBezTo>
                    <a:pt x="1813" y="-13876"/>
                    <a:pt x="56630" y="3292"/>
                    <a:pt x="75560" y="28202"/>
                  </a:cubicBezTo>
                  <a:cubicBezTo>
                    <a:pt x="92298" y="20412"/>
                    <a:pt x="119403" y="653"/>
                    <a:pt x="140091" y="16"/>
                  </a:cubicBezTo>
                  <a:close/>
                </a:path>
              </a:pathLst>
            </a:custGeom>
            <a:solidFill>
              <a:srgbClr val="FEBF0F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pic>
          <p:nvPicPr>
            <p:cNvPr id="25" name="图片2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1140726" cy="993568"/>
            </a:xfrm>
            <a:prstGeom prst="rect">
              <a:avLst/>
            </a:prstGeom>
          </p:spPr>
        </p:pic>
      </p:grpSp>
      <p:grpSp>
        <p:nvGrpSpPr>
          <p:cNvPr id="26" name="组合6" title=""/>
          <p:cNvGrpSpPr/>
          <p:nvPr/>
        </p:nvGrpSpPr>
        <p:grpSpPr>
          <a:xfrm>
            <a:off x="7186774" y="2217630"/>
            <a:ext cx="2395826" cy="2729268"/>
            <a:chExt cx="2395826" cy="2729268"/>
          </a:xfrm>
        </p:grpSpPr>
        <p:sp>
          <p:nvSpPr>
            <p:cNvPr id="27" name="文本4"/>
            <p:cNvSpPr txBox="1"/>
            <p:nvPr/>
          </p:nvSpPr>
          <p:spPr>
            <a:xfrm>
              <a:off x="0" y="1506283"/>
              <a:ext cx="317500" cy="480219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315849"/>
                  </a:solidFill>
                  <a:latin typeface="华文楷体"/>
                  <a:ea typeface="华文楷体"/>
                </a:rPr>
                <a:t>B</a:t>
              </a:r>
            </a:p>
          </p:txBody>
        </p:sp>
        <p:sp>
          <p:nvSpPr>
            <p:cNvPr id="28" name="形状19"/>
            <p:cNvSpPr txBox="1"/>
            <p:nvPr/>
          </p:nvSpPr>
          <p:spPr>
            <a:xfrm rot="7596000">
              <a:off x="306629" y="912314"/>
              <a:ext cx="1715243" cy="924106"/>
            </a:xfrm>
            <a:custGeom>
              <a:gdLst>
                <a:gd name="connsiteX0" fmla="*/ 0 w 1715243"/>
                <a:gd name="connsiteY0" fmla="*/ 0 h 924106"/>
                <a:gd name="connsiteX1" fmla="*/ 986383 w 1715243"/>
                <a:gd name="connsiteY1" fmla="*/ 0 h 924106"/>
                <a:gd name="connsiteX2" fmla="*/ 1715243 w 1715243"/>
                <a:gd name="connsiteY2" fmla="*/ 924106 h 924106"/>
                <a:gd name="connsiteX3" fmla="*/ 728860 w 1715243"/>
                <a:gd name="connsiteY3" fmla="*/ 924106 h 924106"/>
                <a:gd name="connsiteX4" fmla="*/ 0 w 1715243"/>
                <a:gd name="connsiteY4" fmla="*/ 0 h 9241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5243" h="924106">
                  <a:moveTo>
                    <a:pt x="0" y="0"/>
                  </a:moveTo>
                  <a:lnTo>
                    <a:pt x="986383" y="0"/>
                  </a:lnTo>
                  <a:lnTo>
                    <a:pt x="1715243" y="924106"/>
                  </a:lnTo>
                  <a:lnTo>
                    <a:pt x="728860" y="92410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9050">
              <a:solidFill>
                <a:srgbClr val="F99F1D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9" name="文本5"/>
            <p:cNvSpPr txBox="1"/>
            <p:nvPr/>
          </p:nvSpPr>
          <p:spPr>
            <a:xfrm>
              <a:off x="466766" y="736749"/>
              <a:ext cx="362458" cy="520954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315849"/>
                  </a:solidFill>
                  <a:latin typeface="华文楷体"/>
                  <a:ea typeface="华文楷体"/>
                </a:rPr>
                <a:t>A</a:t>
              </a:r>
            </a:p>
          </p:txBody>
        </p:sp>
        <p:sp>
          <p:nvSpPr>
            <p:cNvPr id="30" name="文本6"/>
            <p:cNvSpPr txBox="1"/>
            <p:nvPr/>
          </p:nvSpPr>
          <p:spPr>
            <a:xfrm>
              <a:off x="1454994" y="1560176"/>
              <a:ext cx="351790" cy="480219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315849"/>
                  </a:solidFill>
                  <a:latin typeface="华文楷体"/>
                  <a:ea typeface="华文楷体"/>
                </a:rPr>
                <a:t>C</a:t>
              </a:r>
            </a:p>
          </p:txBody>
        </p:sp>
        <p:sp>
          <p:nvSpPr>
            <p:cNvPr id="31" name="文本7"/>
            <p:cNvSpPr txBox="1"/>
            <p:nvPr/>
          </p:nvSpPr>
          <p:spPr>
            <a:xfrm>
              <a:off x="2009492" y="736692"/>
              <a:ext cx="386334" cy="520954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315849"/>
                  </a:solidFill>
                  <a:latin typeface="华文楷体"/>
                  <a:ea typeface="华文楷体"/>
                </a:rPr>
                <a:t>D</a:t>
              </a:r>
            </a:p>
          </p:txBody>
        </p:sp>
        <p:sp>
          <p:nvSpPr>
            <p:cNvPr id="32" name="形状20"/>
            <p:cNvSpPr txBox="1"/>
            <p:nvPr/>
          </p:nvSpPr>
          <p:spPr>
            <a:xfrm>
              <a:off x="291759" y="391745"/>
              <a:ext cx="988767" cy="1407736"/>
            </a:xfrm>
            <a:prstGeom prst="line">
              <a:avLst/>
            </a:prstGeom>
            <a:ln w="9525">
              <a:solidFill>
                <a:srgbClr val="FF0000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3" name="形状21"/>
            <p:cNvSpPr txBox="1"/>
            <p:nvPr/>
          </p:nvSpPr>
          <p:spPr>
            <a:xfrm>
              <a:off x="1054282" y="954262"/>
              <a:ext cx="998289" cy="1364741"/>
            </a:xfrm>
            <a:prstGeom prst="line">
              <a:avLst/>
            </a:prstGeom>
            <a:ln w="9525">
              <a:solidFill>
                <a:srgbClr val="FF0000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4" name="形状22"/>
            <p:cNvSpPr txBox="1"/>
            <p:nvPr/>
          </p:nvSpPr>
          <p:spPr>
            <a:xfrm>
              <a:off x="275000" y="1782722"/>
              <a:ext cx="796041" cy="544660"/>
            </a:xfrm>
            <a:prstGeom prst="line">
              <a:avLst/>
            </a:prstGeom>
            <a:ln w="9525">
              <a:solidFill>
                <a:srgbClr val="FF0000"/>
              </a:solidFill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5" name="形状23"/>
            <p:cNvSpPr txBox="1"/>
            <p:nvPr/>
          </p:nvSpPr>
          <p:spPr>
            <a:xfrm>
              <a:off x="1257398" y="403240"/>
              <a:ext cx="796041" cy="544660"/>
            </a:xfrm>
            <a:prstGeom prst="line">
              <a:avLst/>
            </a:prstGeom>
            <a:ln w="9525">
              <a:solidFill>
                <a:srgbClr val="FF0000"/>
              </a:solidFill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6" name="文本8"/>
            <p:cNvSpPr txBox="1"/>
            <p:nvPr/>
          </p:nvSpPr>
          <p:spPr>
            <a:xfrm>
              <a:off x="1050410" y="0"/>
              <a:ext cx="357124" cy="520954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315849"/>
                  </a:solidFill>
                  <a:latin typeface="华文楷体"/>
                  <a:ea typeface="华文楷体"/>
                </a:rPr>
                <a:t>E</a:t>
              </a:r>
            </a:p>
          </p:txBody>
        </p:sp>
        <p:sp>
          <p:nvSpPr>
            <p:cNvPr id="37" name="文本9"/>
            <p:cNvSpPr txBox="1"/>
            <p:nvPr/>
          </p:nvSpPr>
          <p:spPr>
            <a:xfrm>
              <a:off x="937949" y="2208314"/>
              <a:ext cx="333502" cy="520954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315849"/>
                  </a:solidFill>
                  <a:latin typeface="华文楷体"/>
                  <a:ea typeface="华文楷体"/>
                </a:rPr>
                <a:t>F</a:t>
              </a:r>
            </a:p>
          </p:txBody>
        </p:sp>
      </p:grpSp>
      <p:sp>
        <p:nvSpPr>
          <p:cNvPr id="38" name="文本1" title=""/>
          <p:cNvSpPr txBox="1"/>
          <p:nvPr/>
        </p:nvSpPr>
        <p:spPr>
          <a:xfrm>
            <a:off x="1969799" y="2477824"/>
            <a:ext cx="4781550" cy="604782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199" b="0" i="0">
                <a:solidFill>
                  <a:srgbClr val="000000"/>
                </a:solidFill>
                <a:latin typeface="华文楷体"/>
                <a:ea typeface="华文楷体"/>
              </a:rPr>
              <a:t>求证：四边形BFDE是平行四边形.</a:t>
            </a:r>
          </a:p>
        </p:txBody>
      </p:sp>
      <p:sp>
        <p:nvSpPr>
          <p:cNvPr id="39" name="文本2" title=""/>
          <p:cNvSpPr txBox="1"/>
          <p:nvPr/>
        </p:nvSpPr>
        <p:spPr>
          <a:xfrm>
            <a:off x="2312756" y="2882513"/>
            <a:ext cx="4874990" cy="2826941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1999" b="0" i="0">
                <a:solidFill>
                  <a:srgbClr val="FF0000"/>
                </a:solidFill>
                <a:latin typeface="华文楷体"/>
                <a:ea typeface="华文楷体"/>
              </a:rPr>
              <a:t>证明：∵四边形ABCD是平行四边形</a:t>
            </a:r>
          </a:p>
          <a:p>
            <a:pPr marL="0" algn="l"/>
            <a:r>
              <a:rPr lang="zh-CN" altLang="en-US" sz="1999" b="0" i="0">
                <a:solidFill>
                  <a:srgbClr val="FF0000"/>
                </a:solidFill>
                <a:latin typeface="华文楷体"/>
                <a:ea typeface="华文楷体"/>
              </a:rPr>
              <a:t>            ∴AB//CD,AB=CD</a:t>
            </a:r>
          </a:p>
          <a:p>
            <a:pPr marL="0" algn="l"/>
            <a:r>
              <a:rPr lang="zh-CN" altLang="en-US" sz="1999" b="0" i="0">
                <a:solidFill>
                  <a:srgbClr val="FF0000"/>
                </a:solidFill>
                <a:latin typeface="华文楷体"/>
                <a:ea typeface="华文楷体"/>
              </a:rPr>
              <a:t>            ∵AE=CF</a:t>
            </a:r>
          </a:p>
          <a:p>
            <a:pPr marL="0" algn="l"/>
            <a:r>
              <a:rPr lang="zh-CN" altLang="en-US" sz="1999" b="0" i="0">
                <a:solidFill>
                  <a:srgbClr val="FF0000"/>
                </a:solidFill>
                <a:latin typeface="华文楷体"/>
                <a:ea typeface="华文楷体"/>
              </a:rPr>
              <a:t>            ∴BE=DF</a:t>
            </a:r>
          </a:p>
          <a:p>
            <a:pPr marL="0" algn="l"/>
            <a:r>
              <a:rPr lang="zh-CN" altLang="en-US" sz="1999" b="0" i="0">
                <a:solidFill>
                  <a:srgbClr val="FF0000"/>
                </a:solidFill>
                <a:latin typeface="华文楷体"/>
                <a:ea typeface="华文楷体"/>
              </a:rPr>
              <a:t>            又∵BE//DF</a:t>
            </a:r>
          </a:p>
          <a:p>
            <a:pPr marL="0" algn="l"/>
            <a:r>
              <a:rPr lang="zh-CN" altLang="en-US" sz="1999" b="0" i="0">
                <a:solidFill>
                  <a:srgbClr val="FF0000"/>
                </a:solidFill>
                <a:latin typeface="华文楷体"/>
                <a:ea typeface="华文楷体"/>
              </a:rPr>
              <a:t>            ∴四边形BFDE是平行四边形.</a:t>
            </a:r>
          </a:p>
        </p:txBody>
      </p:sp>
      <p:sp>
        <p:nvSpPr>
          <p:cNvPr id="40" name="形状4" title=""/>
          <p:cNvSpPr txBox="1"/>
          <p:nvPr/>
        </p:nvSpPr>
        <p:spPr>
          <a:xfrm>
            <a:off x="2212162" y="1649139"/>
            <a:ext cx="2203780" cy="423443"/>
          </a:xfrm>
          <a:prstGeom prst="rect">
            <a:avLst/>
          </a:prstGeom>
          <a:solidFill>
            <a:srgbClr val="FFFFFF">
              <a:alpha val="0"/>
            </a:srgbClr>
          </a:solidFill>
          <a:ln w="19050">
            <a:solidFill>
              <a:srgbClr val="FF0000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41" name="形状5" title=""/>
          <p:cNvSpPr txBox="1"/>
          <p:nvPr/>
        </p:nvSpPr>
        <p:spPr>
          <a:xfrm>
            <a:off x="2856557" y="2650455"/>
            <a:ext cx="3261055" cy="423443"/>
          </a:xfrm>
          <a:prstGeom prst="rect">
            <a:avLst/>
          </a:prstGeom>
          <a:solidFill>
            <a:srgbClr val="FFFFFF">
              <a:alpha val="0"/>
            </a:srgbClr>
          </a:solidFill>
          <a:ln w="19050">
            <a:solidFill>
              <a:srgbClr val="FF0000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grpSp>
        <p:nvGrpSpPr>
          <p:cNvPr id="42" name="组合7" title=""/>
          <p:cNvGrpSpPr/>
          <p:nvPr/>
        </p:nvGrpSpPr>
        <p:grpSpPr>
          <a:xfrm>
            <a:off x="1238808" y="1505683"/>
            <a:ext cx="8385938" cy="1019064"/>
            <a:chExt cx="8385938" cy="1019064"/>
          </a:xfrm>
        </p:grpSpPr>
        <p:sp>
          <p:nvSpPr>
            <p:cNvPr id="43" name="文本10"/>
            <p:cNvSpPr txBox="1"/>
            <p:nvPr/>
          </p:nvSpPr>
          <p:spPr>
            <a:xfrm>
              <a:off x="613538" y="0"/>
              <a:ext cx="7772400" cy="1019064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2199" b="0" i="0">
                  <a:solidFill>
                    <a:srgbClr val="000000"/>
                  </a:solidFill>
                  <a:latin typeface="华文楷体"/>
                  <a:ea typeface="华文楷体"/>
                </a:rPr>
                <a:t>在平行四边形ABCD中，E为BA延长线上一点，点F为DC延长线上一点，且AE=CF,连接BF，DE.</a:t>
              </a:r>
            </a:p>
          </p:txBody>
        </p:sp>
        <p:sp>
          <p:nvSpPr>
            <p:cNvPr id="44" name="形状24"/>
            <p:cNvSpPr txBox="1"/>
            <p:nvPr/>
          </p:nvSpPr>
          <p:spPr>
            <a:xfrm>
              <a:off x="28308" y="253027"/>
              <a:ext cx="636833" cy="284899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rgbClr val="000000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5" name="形状25"/>
            <p:cNvSpPr txBox="1"/>
            <p:nvPr/>
          </p:nvSpPr>
          <p:spPr>
            <a:xfrm>
              <a:off x="0" y="72833"/>
              <a:ext cx="420824" cy="474545"/>
            </a:xfrm>
            <a:custGeom>
              <a:gdLst>
                <a:gd name="connsiteX0" fmla="*/ 209006 w 420824"/>
                <a:gd name="connsiteY0" fmla="*/ 23 h 474545"/>
                <a:gd name="connsiteX1" fmla="*/ 319328 w 420824"/>
                <a:gd name="connsiteY1" fmla="*/ 1560 h 474545"/>
                <a:gd name="connsiteX2" fmla="*/ 419147 w 420824"/>
                <a:gd name="connsiteY2" fmla="*/ 230045 h 474545"/>
                <a:gd name="connsiteX3" fmla="*/ 351771 w 420824"/>
                <a:gd name="connsiteY3" fmla="*/ 347734 h 474545"/>
                <a:gd name="connsiteX4" fmla="*/ 101761 w 420824"/>
                <a:gd name="connsiteY4" fmla="*/ 385987 h 474545"/>
                <a:gd name="connsiteX5" fmla="*/ 52612 w 420824"/>
                <a:gd name="connsiteY5" fmla="*/ 436469 h 474545"/>
                <a:gd name="connsiteX6" fmla="*/ 80779 w 420824"/>
                <a:gd name="connsiteY6" fmla="*/ 351575 h 474545"/>
                <a:gd name="connsiteX7" fmla="*/ -10987 w 420824"/>
                <a:gd name="connsiteY7" fmla="*/ 182671 h 474545"/>
                <a:gd name="connsiteX8" fmla="*/ 92617 w 420824"/>
                <a:gd name="connsiteY8" fmla="*/ 19958 h 4745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0824" h="474545">
                  <a:moveTo>
                    <a:pt x="209006" y="23"/>
                  </a:moveTo>
                  <a:cubicBezTo>
                    <a:pt x="319328" y="1560"/>
                    <a:pt x="426683" y="81625"/>
                    <a:pt x="420575" y="202201"/>
                  </a:cubicBezTo>
                  <a:cubicBezTo>
                    <a:pt x="419147" y="230045"/>
                    <a:pt x="410921" y="257560"/>
                    <a:pt x="394368" y="282775"/>
                  </a:cubicBezTo>
                  <a:cubicBezTo>
                    <a:pt x="351771" y="347734"/>
                    <a:pt x="217898" y="365572"/>
                    <a:pt x="142623" y="368250"/>
                  </a:cubicBezTo>
                  <a:cubicBezTo>
                    <a:pt x="101761" y="385987"/>
                    <a:pt x="65002" y="418833"/>
                    <a:pt x="62430" y="474545"/>
                  </a:cubicBezTo>
                  <a:cubicBezTo>
                    <a:pt x="52612" y="436469"/>
                    <a:pt x="39509" y="398519"/>
                    <a:pt x="86086" y="345536"/>
                  </a:cubicBezTo>
                  <a:cubicBezTo>
                    <a:pt x="80779" y="351575"/>
                    <a:pt x="19853" y="284999"/>
                    <a:pt x="5158" y="236260"/>
                  </a:cubicBezTo>
                  <a:cubicBezTo>
                    <a:pt x="-10987" y="182671"/>
                    <a:pt x="12730" y="107580"/>
                    <a:pt x="49081" y="67710"/>
                  </a:cubicBezTo>
                  <a:cubicBezTo>
                    <a:pt x="92617" y="19958"/>
                    <a:pt x="151218" y="-783"/>
                    <a:pt x="209006" y="23"/>
                  </a:cubicBezTo>
                  <a:close/>
                </a:path>
              </a:pathLst>
            </a:custGeom>
            <a:solidFill>
              <a:srgbClr val="FEBF0F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46" name="文本11"/>
            <p:cNvSpPr txBox="1"/>
            <p:nvPr/>
          </p:nvSpPr>
          <p:spPr>
            <a:xfrm>
              <a:off x="364807" y="135345"/>
              <a:ext cx="317500" cy="480219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000000"/>
                  </a:solidFill>
                  <a:latin typeface="华文楷体"/>
                  <a:ea typeface="华文楷体"/>
                </a:rPr>
                <a:t>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4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 title=""/>
          <p:cNvSpPr txBox="1"/>
          <p:nvPr/>
        </p:nvSpPr>
        <p:spPr>
          <a:xfrm rot="1905814">
            <a:off x="10004870" y="1267893"/>
            <a:ext cx="579969" cy="437631"/>
          </a:xfrm>
          <a:custGeom>
            <a:gdLst>
              <a:gd name="connsiteX0" fmla="*/ 485789 w 579969"/>
              <a:gd name="connsiteY0" fmla="*/ 67 h 437631"/>
              <a:gd name="connsiteX1" fmla="*/ 528832 w 579969"/>
              <a:gd name="connsiteY1" fmla="*/ -1566 h 437631"/>
              <a:gd name="connsiteX2" fmla="*/ 598585 w 579969"/>
              <a:gd name="connsiteY2" fmla="*/ 233091 h 437631"/>
              <a:gd name="connsiteX3" fmla="*/ 259450 w 579969"/>
              <a:gd name="connsiteY3" fmla="*/ 369229 h 437631"/>
              <a:gd name="connsiteX4" fmla="*/ 6285 w 579969"/>
              <a:gd name="connsiteY4" fmla="*/ -59314 h 437631"/>
              <a:gd name="connsiteX5" fmla="*/ 320060 w 579969"/>
              <a:gd name="connsiteY5" fmla="*/ 87251 h 4376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9969" h="437631">
                <a:moveTo>
                  <a:pt x="485789" y="67"/>
                </a:moveTo>
                <a:cubicBezTo>
                  <a:pt x="528832" y="-1566"/>
                  <a:pt x="563864" y="26228"/>
                  <a:pt x="578314" y="112154"/>
                </a:cubicBezTo>
                <a:cubicBezTo>
                  <a:pt x="598585" y="233091"/>
                  <a:pt x="427454" y="369306"/>
                  <a:pt x="350697" y="437631"/>
                </a:cubicBezTo>
                <a:cubicBezTo>
                  <a:pt x="259450" y="369229"/>
                  <a:pt x="-4520" y="260668"/>
                  <a:pt x="59" y="125147"/>
                </a:cubicBezTo>
                <a:cubicBezTo>
                  <a:pt x="6285" y="-59314"/>
                  <a:pt x="196375" y="14070"/>
                  <a:pt x="262019" y="120551"/>
                </a:cubicBezTo>
                <a:cubicBezTo>
                  <a:pt x="320060" y="87251"/>
                  <a:pt x="414051" y="2789"/>
                  <a:pt x="485789" y="67"/>
                </a:cubicBezTo>
                <a:close/>
              </a:path>
            </a:pathLst>
          </a:custGeom>
          <a:solidFill>
            <a:srgbClr val="FFFFFF">
              <a:alpha val="0"/>
            </a:srgbClr>
          </a:solidFill>
          <a:ln w="3810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sp>
        <p:nvSpPr>
          <p:cNvPr id="3" name="形状2" title=""/>
          <p:cNvSpPr txBox="1"/>
          <p:nvPr/>
        </p:nvSpPr>
        <p:spPr>
          <a:xfrm>
            <a:off x="11254702" y="2227336"/>
            <a:ext cx="192026" cy="291250"/>
          </a:xfrm>
          <a:custGeom>
            <a:gdLst>
              <a:gd name="connsiteX0" fmla="*/ 85919 w 192026"/>
              <a:gd name="connsiteY0" fmla="*/ 17 h 291250"/>
              <a:gd name="connsiteX1" fmla="*/ 94033 w 192026"/>
              <a:gd name="connsiteY1" fmla="*/ -1454 h 291250"/>
              <a:gd name="connsiteX2" fmla="*/ 132243 w 192026"/>
              <a:gd name="connsiteY2" fmla="*/ 140014 h 291250"/>
              <a:gd name="connsiteX3" fmla="*/ 150984 w 192026"/>
              <a:gd name="connsiteY3" fmla="*/ 154393 h 291250"/>
              <a:gd name="connsiteX4" fmla="*/ 107696 w 192026"/>
              <a:gd name="connsiteY4" fmla="*/ 204494 h 291250"/>
              <a:gd name="connsiteX5" fmla="*/ 93380 w 192026"/>
              <a:gd name="connsiteY5" fmla="*/ 251163 h 291250"/>
              <a:gd name="connsiteX6" fmla="*/ 52983 w 192026"/>
              <a:gd name="connsiteY6" fmla="*/ 156745 h 291250"/>
              <a:gd name="connsiteX7" fmla="*/ 21002 w 192026"/>
              <a:gd name="connsiteY7" fmla="*/ 146387 h 291250"/>
              <a:gd name="connsiteX8" fmla="*/ 78751 w 192026"/>
              <a:gd name="connsiteY8" fmla="*/ 125840 h 291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2026" h="291250">
                <a:moveTo>
                  <a:pt x="85919" y="17"/>
                </a:moveTo>
                <a:cubicBezTo>
                  <a:pt x="94033" y="-1454"/>
                  <a:pt x="96874" y="93917"/>
                  <a:pt x="114558" y="116966"/>
                </a:cubicBezTo>
                <a:cubicBezTo>
                  <a:pt x="132243" y="140014"/>
                  <a:pt x="151727" y="132629"/>
                  <a:pt x="192026" y="138308"/>
                </a:cubicBezTo>
                <a:cubicBezTo>
                  <a:pt x="150984" y="154393"/>
                  <a:pt x="139543" y="153513"/>
                  <a:pt x="123619" y="179003"/>
                </a:cubicBezTo>
                <a:cubicBezTo>
                  <a:pt x="107696" y="204494"/>
                  <a:pt x="105074" y="291388"/>
                  <a:pt x="96482" y="291250"/>
                </a:cubicBezTo>
                <a:cubicBezTo>
                  <a:pt x="93380" y="251163"/>
                  <a:pt x="85144" y="203071"/>
                  <a:pt x="69064" y="179908"/>
                </a:cubicBezTo>
                <a:cubicBezTo>
                  <a:pt x="52983" y="156745"/>
                  <a:pt x="25776" y="161097"/>
                  <a:pt x="0" y="152271"/>
                </a:cubicBezTo>
                <a:cubicBezTo>
                  <a:pt x="21002" y="146387"/>
                  <a:pt x="47263" y="143397"/>
                  <a:pt x="63007" y="134618"/>
                </a:cubicBezTo>
                <a:cubicBezTo>
                  <a:pt x="78751" y="125840"/>
                  <a:pt x="78281" y="44884"/>
                  <a:pt x="85919" y="17"/>
                </a:cubicBezTo>
                <a:close/>
              </a:path>
            </a:pathLst>
          </a:custGeom>
          <a:solidFill>
            <a:srgbClr val="FEBF0F"/>
          </a:solidFill>
          <a:ln w="19050">
            <a:solidFill>
              <a:srgbClr val="FEBF0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grpSp>
        <p:nvGrpSpPr>
          <p:cNvPr id="4" name="组合1" title=""/>
          <p:cNvGrpSpPr/>
          <p:nvPr/>
        </p:nvGrpSpPr>
        <p:grpSpPr>
          <a:xfrm>
            <a:off x="-330717" y="1996644"/>
            <a:ext cx="3523052" cy="7040356"/>
            <a:chExt cx="3523052" cy="7040356"/>
          </a:xfrm>
        </p:grpSpPr>
        <p:sp>
          <p:nvSpPr>
            <p:cNvPr id="5" name="形状4"/>
            <p:cNvSpPr txBox="1"/>
            <p:nvPr/>
          </p:nvSpPr>
          <p:spPr>
            <a:xfrm rot="6300000">
              <a:off x="2309015" y="2254263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6" name="形状5"/>
            <p:cNvSpPr txBox="1"/>
            <p:nvPr/>
          </p:nvSpPr>
          <p:spPr>
            <a:xfrm rot="11598000">
              <a:off x="0" y="0"/>
              <a:ext cx="1214037" cy="4786093"/>
            </a:xfrm>
            <a:custGeom>
              <a:gdLst>
                <a:gd name="connsiteX0" fmla="*/ 1214037 w 1214037"/>
                <a:gd name="connsiteY0" fmla="*/ 4786094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4" fill="none">
                  <a:moveTo>
                    <a:pt x="1214037" y="4786094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4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7" name="组合2" title=""/>
          <p:cNvGrpSpPr/>
          <p:nvPr/>
        </p:nvGrpSpPr>
        <p:grpSpPr>
          <a:xfrm>
            <a:off x="9001137" y="-2115813"/>
            <a:ext cx="3484174" cy="7053277"/>
            <a:chExt cx="3484174" cy="7053277"/>
          </a:xfrm>
        </p:grpSpPr>
        <p:sp>
          <p:nvSpPr>
            <p:cNvPr id="8" name="形状6"/>
            <p:cNvSpPr txBox="1"/>
            <p:nvPr/>
          </p:nvSpPr>
          <p:spPr>
            <a:xfrm rot="11700000">
              <a:off x="2270137" y="2267184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85426 w 1214037"/>
                <a:gd name="connsiteY3" fmla="*/ 4004104 h 4786093"/>
                <a:gd name="connsiteX4" fmla="*/ 616084 w 1214037"/>
                <a:gd name="connsiteY4" fmla="*/ 2515686 h 4786093"/>
                <a:gd name="connsiteX5" fmla="*/ 246126 w 1214037"/>
                <a:gd name="connsiteY5" fmla="*/ 983400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1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85426" y="4004104"/>
                    <a:pt x="849534" y="3468394"/>
                    <a:pt x="690010" y="2817377"/>
                  </a:cubicBezTo>
                  <a:cubicBezTo>
                    <a:pt x="616084" y="2515686"/>
                    <a:pt x="537083" y="2189232"/>
                    <a:pt x="459766" y="1868801"/>
                  </a:cubicBezTo>
                  <a:cubicBezTo>
                    <a:pt x="246126" y="983400"/>
                    <a:pt x="45342" y="143979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9" name="形状7"/>
            <p:cNvSpPr txBox="1"/>
            <p:nvPr/>
          </p:nvSpPr>
          <p:spPr>
            <a:xfrm rot="6300000">
              <a:off x="0" y="0"/>
              <a:ext cx="1214037" cy="4786093"/>
            </a:xfrm>
            <a:custGeom>
              <a:gdLst>
                <a:gd name="connsiteX0" fmla="*/ 1214037 w 1214037"/>
                <a:gd name="connsiteY0" fmla="*/ 4786093 h 4786093"/>
                <a:gd name="connsiteX1" fmla="*/ 1175315 w 1214037"/>
                <a:gd name="connsiteY1" fmla="*/ 4677463 h 4786093"/>
                <a:gd name="connsiteX2" fmla="*/ 1118828 w 1214037"/>
                <a:gd name="connsiteY2" fmla="*/ 4417297 h 4786093"/>
                <a:gd name="connsiteX3" fmla="*/ 908089 w 1214037"/>
                <a:gd name="connsiteY3" fmla="*/ 3810409 h 4786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4037" h="4786093" fill="none">
                  <a:moveTo>
                    <a:pt x="1214037" y="4786093"/>
                  </a:moveTo>
                  <a:cubicBezTo>
                    <a:pt x="1175315" y="4677463"/>
                    <a:pt x="1156596" y="4604382"/>
                    <a:pt x="1144321" y="4543579"/>
                  </a:cubicBezTo>
                  <a:cubicBezTo>
                    <a:pt x="1118828" y="4417297"/>
                    <a:pt x="1121135" y="4343984"/>
                    <a:pt x="1029773" y="4115174"/>
                  </a:cubicBezTo>
                  <a:cubicBezTo>
                    <a:pt x="908089" y="3810409"/>
                    <a:pt x="97160" y="308526"/>
                    <a:pt x="0" y="0"/>
                  </a:cubicBezTo>
                </a:path>
              </a:pathLst>
            </a:custGeom>
            <a:ln w="9525">
              <a:solidFill>
                <a:srgbClr val="3F3F3F"/>
              </a:solidFill>
              <a:prstDash val="dashDot"/>
              <a:headEnd type="arrow" w="sm" len="sm"/>
              <a:tailEnd type="arrow" w="sm" len="sm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10" name="组合3" title=""/>
          <p:cNvGrpSpPr/>
          <p:nvPr/>
        </p:nvGrpSpPr>
        <p:grpSpPr>
          <a:xfrm>
            <a:off x="3760022" y="449018"/>
            <a:ext cx="3770049" cy="1224334"/>
            <a:chExt cx="3770049" cy="1224334"/>
          </a:xfrm>
        </p:grpSpPr>
        <p:sp>
          <p:nvSpPr>
            <p:cNvPr id="11" name="文本1"/>
            <p:cNvSpPr txBox="1"/>
            <p:nvPr/>
          </p:nvSpPr>
          <p:spPr>
            <a:xfrm>
              <a:off x="989886" y="39395"/>
              <a:ext cx="2519839" cy="731485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3499" b="1" i="0">
                  <a:solidFill>
                    <a:srgbClr val="315849"/>
                  </a:solidFill>
                  <a:latin typeface="华文楷体"/>
                  <a:ea typeface="华文楷体"/>
                </a:rPr>
                <a:t>变式训练1</a:t>
              </a:r>
            </a:p>
          </p:txBody>
        </p:sp>
        <p:pic>
          <p:nvPicPr>
            <p:cNvPr id="12" name="图片2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104167" cy="864013"/>
            </a:xfrm>
            <a:prstGeom prst="rect">
              <a:avLst/>
            </a:prstGeom>
          </p:spPr>
        </p:pic>
        <p:sp>
          <p:nvSpPr>
            <p:cNvPr id="13" name="形状8"/>
            <p:cNvSpPr txBox="1"/>
            <p:nvPr/>
          </p:nvSpPr>
          <p:spPr>
            <a:xfrm rot="13338000">
              <a:off x="3154366" y="516912"/>
              <a:ext cx="615683" cy="582303"/>
            </a:xfrm>
            <a:custGeom>
              <a:gdLst>
                <a:gd name="connsiteX0" fmla="*/ 351566 w 615683"/>
                <a:gd name="connsiteY0" fmla="*/ 0 h 582303"/>
                <a:gd name="connsiteX1" fmla="*/ 568081 w 615683"/>
                <a:gd name="connsiteY1" fmla="*/ 77667 h 582303"/>
                <a:gd name="connsiteX2" fmla="*/ 615683 w 615683"/>
                <a:gd name="connsiteY2" fmla="*/ 326898 h 582303"/>
                <a:gd name="connsiteX3" fmla="*/ 307841 w 615683"/>
                <a:gd name="connsiteY3" fmla="*/ 582303 h 582303"/>
                <a:gd name="connsiteX4" fmla="*/ 307841 w 615683"/>
                <a:gd name="connsiteY4" fmla="*/ 582303 h 582303"/>
                <a:gd name="connsiteX5" fmla="*/ 0 w 615683"/>
                <a:gd name="connsiteY5" fmla="*/ 260635 h 582303"/>
                <a:gd name="connsiteX6" fmla="*/ 351566 w 615683"/>
                <a:gd name="connsiteY6" fmla="*/ 0 h 58230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5683" h="582303">
                  <a:moveTo>
                    <a:pt x="351566" y="0"/>
                  </a:moveTo>
                  <a:lnTo>
                    <a:pt x="568081" y="77667"/>
                  </a:lnTo>
                  <a:lnTo>
                    <a:pt x="615683" y="326898"/>
                  </a:lnTo>
                  <a:lnTo>
                    <a:pt x="307841" y="582303"/>
                  </a:lnTo>
                  <a:cubicBezTo>
                    <a:pt x="307841" y="582303"/>
                    <a:pt x="260154" y="326898"/>
                    <a:pt x="260154" y="326898"/>
                  </a:cubicBezTo>
                  <a:lnTo>
                    <a:pt x="0" y="260635"/>
                  </a:lnTo>
                  <a:lnTo>
                    <a:pt x="351566" y="0"/>
                  </a:lnTo>
                  <a:close/>
                </a:path>
              </a:pathLst>
            </a:custGeom>
            <a:solidFill>
              <a:srgbClr val="FFEE00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4" name="形状9"/>
            <p:cNvSpPr txBox="1"/>
            <p:nvPr/>
          </p:nvSpPr>
          <p:spPr>
            <a:xfrm rot="13338000">
              <a:off x="2382565" y="400107"/>
              <a:ext cx="900132" cy="824227"/>
            </a:xfrm>
            <a:custGeom>
              <a:gdLst>
                <a:gd name="connsiteX0" fmla="*/ 900132 w 900132"/>
                <a:gd name="connsiteY0" fmla="*/ 0 h 824227"/>
                <a:gd name="connsiteX1" fmla="*/ 900132 w 900132"/>
                <a:gd name="connsiteY1" fmla="*/ 0 h 8242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900132" h="824227" fill="none">
                  <a:moveTo>
                    <a:pt x="900132" y="0"/>
                  </a:moveTo>
                  <a:cubicBezTo>
                    <a:pt x="900132" y="0"/>
                    <a:pt x="184694" y="689489"/>
                    <a:pt x="0" y="824227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sp>
        <p:nvSpPr>
          <p:cNvPr id="15" name="形状3" title=""/>
          <p:cNvSpPr txBox="1"/>
          <p:nvPr/>
        </p:nvSpPr>
        <p:spPr>
          <a:xfrm>
            <a:off x="1650225" y="6028715"/>
            <a:ext cx="898098" cy="674539"/>
          </a:xfrm>
          <a:custGeom>
            <a:gdLst>
              <a:gd name="connsiteX0" fmla="*/ 815701 w 898098"/>
              <a:gd name="connsiteY0" fmla="*/ 10 h 674539"/>
              <a:gd name="connsiteX1" fmla="*/ 837286 w 898098"/>
              <a:gd name="connsiteY1" fmla="*/ 73 h 674539"/>
              <a:gd name="connsiteX2" fmla="*/ 860249 w 898098"/>
              <a:gd name="connsiteY2" fmla="*/ 6172 h 674539"/>
              <a:gd name="connsiteX3" fmla="*/ 706477 w 898098"/>
              <a:gd name="connsiteY3" fmla="*/ 705054 h 674539"/>
              <a:gd name="connsiteX4" fmla="*/ -13889 w 898098"/>
              <a:gd name="connsiteY4" fmla="*/ 486347 h 674539"/>
              <a:gd name="connsiteX5" fmla="*/ 81791 w 898098"/>
              <a:gd name="connsiteY5" fmla="*/ 13464 h 6745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98098" h="674539">
                <a:moveTo>
                  <a:pt x="815701" y="10"/>
                </a:moveTo>
                <a:cubicBezTo>
                  <a:pt x="837286" y="73"/>
                  <a:pt x="850061" y="429"/>
                  <a:pt x="851193" y="1067"/>
                </a:cubicBezTo>
                <a:cubicBezTo>
                  <a:pt x="860249" y="6172"/>
                  <a:pt x="961921" y="508726"/>
                  <a:pt x="834199" y="606890"/>
                </a:cubicBezTo>
                <a:cubicBezTo>
                  <a:pt x="706477" y="705054"/>
                  <a:pt x="81983" y="693757"/>
                  <a:pt x="34047" y="590052"/>
                </a:cubicBezTo>
                <a:cubicBezTo>
                  <a:pt x="-13889" y="486347"/>
                  <a:pt x="-10225" y="81491"/>
                  <a:pt x="38850" y="45210"/>
                </a:cubicBezTo>
                <a:cubicBezTo>
                  <a:pt x="81791" y="13464"/>
                  <a:pt x="664603" y="-432"/>
                  <a:pt x="815701" y="10"/>
                </a:cubicBezTo>
                <a:close/>
              </a:path>
            </a:pathLst>
          </a:custGeom>
          <a:solidFill>
            <a:srgbClr val="FFEE00"/>
          </a:solidFill>
          <a:ln w="28575">
            <a:solidFill>
              <a:srgbClr val="3F3F3F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grpSp>
        <p:nvGrpSpPr>
          <p:cNvPr id="16" name="组合4" title=""/>
          <p:cNvGrpSpPr/>
          <p:nvPr/>
        </p:nvGrpSpPr>
        <p:grpSpPr>
          <a:xfrm>
            <a:off x="2945263" y="267510"/>
            <a:ext cx="983957" cy="394757"/>
            <a:chExt cx="983957" cy="394757"/>
          </a:xfrm>
        </p:grpSpPr>
        <p:sp>
          <p:nvSpPr>
            <p:cNvPr id="17" name="形状10"/>
            <p:cNvSpPr txBox="1"/>
            <p:nvPr/>
          </p:nvSpPr>
          <p:spPr>
            <a:xfrm>
              <a:off x="0" y="0"/>
              <a:ext cx="853628" cy="351947"/>
            </a:xfrm>
            <a:custGeom>
              <a:gdLst>
                <a:gd name="connsiteX0" fmla="*/ 334265 w 853628"/>
                <a:gd name="connsiteY0" fmla="*/ 0 h 351947"/>
                <a:gd name="connsiteX1" fmla="*/ 371045 w 853628"/>
                <a:gd name="connsiteY1" fmla="*/ 0 h 351947"/>
                <a:gd name="connsiteX2" fmla="*/ 435876 w 853628"/>
                <a:gd name="connsiteY2" fmla="*/ 28483 h 351947"/>
                <a:gd name="connsiteX3" fmla="*/ 439540 w 853628"/>
                <a:gd name="connsiteY3" fmla="*/ 25606 h 351947"/>
                <a:gd name="connsiteX4" fmla="*/ 465250 w 853628"/>
                <a:gd name="connsiteY4" fmla="*/ 9206 h 351947"/>
                <a:gd name="connsiteX5" fmla="*/ 618463 w 853628"/>
                <a:gd name="connsiteY5" fmla="*/ 0 h 351947"/>
                <a:gd name="connsiteX6" fmla="*/ 681644 w 853628"/>
                <a:gd name="connsiteY6" fmla="*/ 96310 h 351947"/>
                <a:gd name="connsiteX7" fmla="*/ 682925 w 853628"/>
                <a:gd name="connsiteY7" fmla="*/ 96071 h 351947"/>
                <a:gd name="connsiteX8" fmla="*/ 692173 w 853628"/>
                <a:gd name="connsiteY8" fmla="*/ 94952 h 351947"/>
                <a:gd name="connsiteX9" fmla="*/ 790020 w 853628"/>
                <a:gd name="connsiteY9" fmla="*/ 94377 h 351947"/>
                <a:gd name="connsiteX10" fmla="*/ 853628 w 853628"/>
                <a:gd name="connsiteY10" fmla="*/ 220212 h 351947"/>
                <a:gd name="connsiteX11" fmla="*/ 682133 w 853628"/>
                <a:gd name="connsiteY11" fmla="*/ 283130 h 351947"/>
                <a:gd name="connsiteX12" fmla="*/ 616600 w 853628"/>
                <a:gd name="connsiteY12" fmla="*/ 260381 h 351947"/>
                <a:gd name="connsiteX13" fmla="*/ 611823 w 853628"/>
                <a:gd name="connsiteY13" fmla="*/ 268998 h 351947"/>
                <a:gd name="connsiteX14" fmla="*/ 584863 w 853628"/>
                <a:gd name="connsiteY14" fmla="*/ 307708 h 351947"/>
                <a:gd name="connsiteX15" fmla="*/ 386890 w 853628"/>
                <a:gd name="connsiteY15" fmla="*/ 351947 h 351947"/>
                <a:gd name="connsiteX16" fmla="*/ 288986 w 853628"/>
                <a:gd name="connsiteY16" fmla="*/ 288211 h 351947"/>
                <a:gd name="connsiteX17" fmla="*/ 288700 w 853628"/>
                <a:gd name="connsiteY17" fmla="*/ 288463 h 351947"/>
                <a:gd name="connsiteX18" fmla="*/ 262990 w 853628"/>
                <a:gd name="connsiteY18" fmla="*/ 308125 h 351947"/>
                <a:gd name="connsiteX19" fmla="*/ 109777 w 853628"/>
                <a:gd name="connsiteY19" fmla="*/ 323855 h 351947"/>
                <a:gd name="connsiteX20" fmla="*/ 46169 w 853628"/>
                <a:gd name="connsiteY20" fmla="*/ 222284 h 351947"/>
                <a:gd name="connsiteX21" fmla="*/ 52487 w 853628"/>
                <a:gd name="connsiteY21" fmla="*/ 201253 h 351947"/>
                <a:gd name="connsiteX22" fmla="*/ 51823 w 853628"/>
                <a:gd name="connsiteY22" fmla="*/ 201032 h 351947"/>
                <a:gd name="connsiteX23" fmla="*/ 20557 w 853628"/>
                <a:gd name="connsiteY23" fmla="*/ 187922 h 351947"/>
                <a:gd name="connsiteX24" fmla="*/ 0 w 853628"/>
                <a:gd name="connsiteY24" fmla="*/ 87486 h 351947"/>
                <a:gd name="connsiteX25" fmla="*/ 133770 w 853628"/>
                <a:gd name="connsiteY25" fmla="*/ 57019 h 351947"/>
                <a:gd name="connsiteX26" fmla="*/ 170755 w 853628"/>
                <a:gd name="connsiteY26" fmla="*/ 69036 h 351947"/>
                <a:gd name="connsiteX27" fmla="*/ 187005 w 853628"/>
                <a:gd name="connsiteY27" fmla="*/ 49030 h 351947"/>
                <a:gd name="connsiteX28" fmla="*/ 218919 w 853628"/>
                <a:gd name="connsiteY28" fmla="*/ 17981 h 35194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853628" h="351947">
                  <a:moveTo>
                    <a:pt x="334265" y="0"/>
                  </a:moveTo>
                  <a:cubicBezTo>
                    <a:pt x="371045" y="0"/>
                    <a:pt x="405213" y="11060"/>
                    <a:pt x="433556" y="26958"/>
                  </a:cubicBezTo>
                  <a:lnTo>
                    <a:pt x="435876" y="28483"/>
                  </a:lnTo>
                  <a:lnTo>
                    <a:pt x="439540" y="25606"/>
                  </a:lnTo>
                  <a:cubicBezTo>
                    <a:pt x="465250" y="9206"/>
                    <a:pt x="500768" y="0"/>
                    <a:pt x="540000" y="0"/>
                  </a:cubicBezTo>
                  <a:cubicBezTo>
                    <a:pt x="618463" y="0"/>
                    <a:pt x="682071" y="62918"/>
                    <a:pt x="682071" y="94377"/>
                  </a:cubicBezTo>
                  <a:lnTo>
                    <a:pt x="681644" y="96310"/>
                  </a:lnTo>
                  <a:lnTo>
                    <a:pt x="682925" y="96071"/>
                  </a:lnTo>
                  <a:cubicBezTo>
                    <a:pt x="692173" y="94952"/>
                    <a:pt x="701749" y="94377"/>
                    <a:pt x="711557" y="94377"/>
                  </a:cubicBezTo>
                  <a:cubicBezTo>
                    <a:pt x="790020" y="94377"/>
                    <a:pt x="853628" y="157295"/>
                    <a:pt x="853628" y="188753"/>
                  </a:cubicBezTo>
                  <a:cubicBezTo>
                    <a:pt x="853628" y="220212"/>
                    <a:pt x="790020" y="283130"/>
                    <a:pt x="711557" y="283130"/>
                  </a:cubicBezTo>
                  <a:cubicBezTo>
                    <a:pt x="682133" y="283130"/>
                    <a:pt x="654798" y="277952"/>
                    <a:pt x="632124" y="268444"/>
                  </a:cubicBezTo>
                  <a:lnTo>
                    <a:pt x="616600" y="260381"/>
                  </a:lnTo>
                  <a:lnTo>
                    <a:pt x="611823" y="268998"/>
                  </a:lnTo>
                  <a:cubicBezTo>
                    <a:pt x="584863" y="307708"/>
                    <a:pt x="521749" y="351947"/>
                    <a:pt x="448190" y="351947"/>
                  </a:cubicBezTo>
                  <a:cubicBezTo>
                    <a:pt x="386890" y="351947"/>
                    <a:pt x="332844" y="333966"/>
                    <a:pt x="300930" y="302917"/>
                  </a:cubicBezTo>
                  <a:lnTo>
                    <a:pt x="288986" y="288211"/>
                  </a:lnTo>
                  <a:lnTo>
                    <a:pt x="288700" y="288463"/>
                  </a:lnTo>
                  <a:cubicBezTo>
                    <a:pt x="262990" y="308125"/>
                    <a:pt x="227472" y="323855"/>
                    <a:pt x="188240" y="323855"/>
                  </a:cubicBezTo>
                  <a:cubicBezTo>
                    <a:pt x="109777" y="323855"/>
                    <a:pt x="46169" y="287030"/>
                    <a:pt x="46169" y="229478"/>
                  </a:cubicBezTo>
                  <a:cubicBezTo>
                    <a:pt x="46169" y="222284"/>
                    <a:pt x="47163" y="215414"/>
                    <a:pt x="49056" y="208899"/>
                  </a:cubicBezTo>
                  <a:lnTo>
                    <a:pt x="52487" y="201253"/>
                  </a:lnTo>
                  <a:lnTo>
                    <a:pt x="51823" y="201032"/>
                  </a:lnTo>
                  <a:cubicBezTo>
                    <a:pt x="20557" y="187922"/>
                    <a:pt x="0" y="164861"/>
                    <a:pt x="0" y="135101"/>
                  </a:cubicBezTo>
                  <a:cubicBezTo>
                    <a:pt x="0" y="87486"/>
                    <a:pt x="52625" y="57019"/>
                    <a:pt x="117541" y="57019"/>
                  </a:cubicBezTo>
                  <a:cubicBezTo>
                    <a:pt x="133770" y="57019"/>
                    <a:pt x="149231" y="60273"/>
                    <a:pt x="163294" y="65559"/>
                  </a:cubicBezTo>
                  <a:lnTo>
                    <a:pt x="170755" y="69036"/>
                  </a:lnTo>
                  <a:lnTo>
                    <a:pt x="187005" y="49030"/>
                  </a:lnTo>
                  <a:cubicBezTo>
                    <a:pt x="218919" y="17981"/>
                    <a:pt x="272965" y="0"/>
                    <a:pt x="334265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18" name="形状11"/>
            <p:cNvSpPr txBox="1"/>
            <p:nvPr/>
          </p:nvSpPr>
          <p:spPr>
            <a:xfrm>
              <a:off x="553785" y="176344"/>
              <a:ext cx="430172" cy="218413"/>
            </a:xfrm>
            <a:custGeom>
              <a:gdLst>
                <a:gd name="connsiteX0" fmla="*/ 168447 w 430172"/>
                <a:gd name="connsiteY0" fmla="*/ 0 h 218413"/>
                <a:gd name="connsiteX1" fmla="*/ 186982 w 430172"/>
                <a:gd name="connsiteY1" fmla="*/ 0 h 218413"/>
                <a:gd name="connsiteX2" fmla="*/ 219652 w 430172"/>
                <a:gd name="connsiteY2" fmla="*/ 17676 h 218413"/>
                <a:gd name="connsiteX3" fmla="*/ 221499 w 430172"/>
                <a:gd name="connsiteY3" fmla="*/ 15891 h 218413"/>
                <a:gd name="connsiteX4" fmla="*/ 234455 w 430172"/>
                <a:gd name="connsiteY4" fmla="*/ 5713 h 218413"/>
                <a:gd name="connsiteX5" fmla="*/ 311664 w 430172"/>
                <a:gd name="connsiteY5" fmla="*/ 0 h 218413"/>
                <a:gd name="connsiteX6" fmla="*/ 343503 w 430172"/>
                <a:gd name="connsiteY6" fmla="*/ 59768 h 218413"/>
                <a:gd name="connsiteX7" fmla="*/ 344149 w 430172"/>
                <a:gd name="connsiteY7" fmla="*/ 59621 h 218413"/>
                <a:gd name="connsiteX8" fmla="*/ 348809 w 430172"/>
                <a:gd name="connsiteY8" fmla="*/ 58926 h 218413"/>
                <a:gd name="connsiteX9" fmla="*/ 398118 w 430172"/>
                <a:gd name="connsiteY9" fmla="*/ 58569 h 218413"/>
                <a:gd name="connsiteX10" fmla="*/ 430172 w 430172"/>
                <a:gd name="connsiteY10" fmla="*/ 136661 h 218413"/>
                <a:gd name="connsiteX11" fmla="*/ 343750 w 430172"/>
                <a:gd name="connsiteY11" fmla="*/ 175706 h 218413"/>
                <a:gd name="connsiteX12" fmla="*/ 310725 w 430172"/>
                <a:gd name="connsiteY12" fmla="*/ 161589 h 218413"/>
                <a:gd name="connsiteX13" fmla="*/ 308318 w 430172"/>
                <a:gd name="connsiteY13" fmla="*/ 166936 h 218413"/>
                <a:gd name="connsiteX14" fmla="*/ 294732 w 430172"/>
                <a:gd name="connsiteY14" fmla="*/ 190959 h 218413"/>
                <a:gd name="connsiteX15" fmla="*/ 194967 w 430172"/>
                <a:gd name="connsiteY15" fmla="*/ 218413 h 218413"/>
                <a:gd name="connsiteX16" fmla="*/ 145630 w 430172"/>
                <a:gd name="connsiteY16" fmla="*/ 178860 h 218413"/>
                <a:gd name="connsiteX17" fmla="*/ 145485 w 430172"/>
                <a:gd name="connsiteY17" fmla="*/ 179016 h 218413"/>
                <a:gd name="connsiteX18" fmla="*/ 132529 w 430172"/>
                <a:gd name="connsiteY18" fmla="*/ 191218 h 218413"/>
                <a:gd name="connsiteX19" fmla="*/ 55320 w 430172"/>
                <a:gd name="connsiteY19" fmla="*/ 200979 h 218413"/>
                <a:gd name="connsiteX20" fmla="*/ 23266 w 430172"/>
                <a:gd name="connsiteY20" fmla="*/ 137946 h 218413"/>
                <a:gd name="connsiteX21" fmla="*/ 26450 w 430172"/>
                <a:gd name="connsiteY21" fmla="*/ 124895 h 218413"/>
                <a:gd name="connsiteX22" fmla="*/ 26115 w 430172"/>
                <a:gd name="connsiteY22" fmla="*/ 124758 h 218413"/>
                <a:gd name="connsiteX23" fmla="*/ 10359 w 430172"/>
                <a:gd name="connsiteY23" fmla="*/ 116621 h 218413"/>
                <a:gd name="connsiteX24" fmla="*/ 0 w 430172"/>
                <a:gd name="connsiteY24" fmla="*/ 54292 h 218413"/>
                <a:gd name="connsiteX25" fmla="*/ 67411 w 430172"/>
                <a:gd name="connsiteY25" fmla="*/ 35385 h 218413"/>
                <a:gd name="connsiteX26" fmla="*/ 86049 w 430172"/>
                <a:gd name="connsiteY26" fmla="*/ 42843 h 218413"/>
                <a:gd name="connsiteX27" fmla="*/ 94238 w 430172"/>
                <a:gd name="connsiteY27" fmla="*/ 30427 h 218413"/>
                <a:gd name="connsiteX28" fmla="*/ 110321 w 430172"/>
                <a:gd name="connsiteY28" fmla="*/ 11159 h 218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30171" h="218413">
                  <a:moveTo>
                    <a:pt x="168447" y="0"/>
                  </a:moveTo>
                  <a:cubicBezTo>
                    <a:pt x="186982" y="0"/>
                    <a:pt x="204200" y="6864"/>
                    <a:pt x="218484" y="16730"/>
                  </a:cubicBezTo>
                  <a:lnTo>
                    <a:pt x="219652" y="17676"/>
                  </a:lnTo>
                  <a:lnTo>
                    <a:pt x="221499" y="15891"/>
                  </a:lnTo>
                  <a:cubicBezTo>
                    <a:pt x="234455" y="5713"/>
                    <a:pt x="252354" y="0"/>
                    <a:pt x="272124" y="0"/>
                  </a:cubicBezTo>
                  <a:cubicBezTo>
                    <a:pt x="311664" y="0"/>
                    <a:pt x="343718" y="39046"/>
                    <a:pt x="343718" y="58569"/>
                  </a:cubicBezTo>
                  <a:lnTo>
                    <a:pt x="343503" y="59768"/>
                  </a:lnTo>
                  <a:lnTo>
                    <a:pt x="344149" y="59621"/>
                  </a:lnTo>
                  <a:cubicBezTo>
                    <a:pt x="348809" y="58926"/>
                    <a:pt x="353635" y="58569"/>
                    <a:pt x="358577" y="58569"/>
                  </a:cubicBezTo>
                  <a:cubicBezTo>
                    <a:pt x="398118" y="58569"/>
                    <a:pt x="430172" y="97615"/>
                    <a:pt x="430172" y="117138"/>
                  </a:cubicBezTo>
                  <a:cubicBezTo>
                    <a:pt x="430172" y="136661"/>
                    <a:pt x="398118" y="175706"/>
                    <a:pt x="358577" y="175706"/>
                  </a:cubicBezTo>
                  <a:cubicBezTo>
                    <a:pt x="343750" y="175706"/>
                    <a:pt x="329975" y="172493"/>
                    <a:pt x="318548" y="166592"/>
                  </a:cubicBezTo>
                  <a:lnTo>
                    <a:pt x="310725" y="161589"/>
                  </a:lnTo>
                  <a:lnTo>
                    <a:pt x="308318" y="166936"/>
                  </a:lnTo>
                  <a:cubicBezTo>
                    <a:pt x="294732" y="190959"/>
                    <a:pt x="262927" y="218413"/>
                    <a:pt x="225858" y="218413"/>
                  </a:cubicBezTo>
                  <a:cubicBezTo>
                    <a:pt x="194967" y="218413"/>
                    <a:pt x="167731" y="207254"/>
                    <a:pt x="151649" y="187986"/>
                  </a:cubicBezTo>
                  <a:lnTo>
                    <a:pt x="145630" y="178860"/>
                  </a:lnTo>
                  <a:lnTo>
                    <a:pt x="145485" y="179016"/>
                  </a:lnTo>
                  <a:cubicBezTo>
                    <a:pt x="132529" y="191218"/>
                    <a:pt x="114631" y="200979"/>
                    <a:pt x="94861" y="200979"/>
                  </a:cubicBezTo>
                  <a:cubicBezTo>
                    <a:pt x="55320" y="200979"/>
                    <a:pt x="23266" y="178127"/>
                    <a:pt x="23266" y="142411"/>
                  </a:cubicBezTo>
                  <a:cubicBezTo>
                    <a:pt x="23266" y="137946"/>
                    <a:pt x="23767" y="133683"/>
                    <a:pt x="24721" y="129639"/>
                  </a:cubicBezTo>
                  <a:lnTo>
                    <a:pt x="26450" y="124895"/>
                  </a:lnTo>
                  <a:lnTo>
                    <a:pt x="26115" y="124758"/>
                  </a:lnTo>
                  <a:cubicBezTo>
                    <a:pt x="10359" y="116621"/>
                    <a:pt x="0" y="102310"/>
                    <a:pt x="0" y="83842"/>
                  </a:cubicBezTo>
                  <a:cubicBezTo>
                    <a:pt x="0" y="54292"/>
                    <a:pt x="26520" y="35385"/>
                    <a:pt x="59233" y="35385"/>
                  </a:cubicBezTo>
                  <a:cubicBezTo>
                    <a:pt x="67411" y="35385"/>
                    <a:pt x="75203" y="37404"/>
                    <a:pt x="82289" y="40685"/>
                  </a:cubicBezTo>
                  <a:lnTo>
                    <a:pt x="86049" y="42843"/>
                  </a:lnTo>
                  <a:lnTo>
                    <a:pt x="94238" y="30427"/>
                  </a:lnTo>
                  <a:cubicBezTo>
                    <a:pt x="110321" y="11159"/>
                    <a:pt x="137556" y="0"/>
                    <a:pt x="168447" y="0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</p:grpSp>
      <p:grpSp>
        <p:nvGrpSpPr>
          <p:cNvPr id="19" name="组合5" title=""/>
          <p:cNvGrpSpPr/>
          <p:nvPr/>
        </p:nvGrpSpPr>
        <p:grpSpPr>
          <a:xfrm>
            <a:off x="268138" y="5563905"/>
            <a:ext cx="1350423" cy="1058009"/>
            <a:chExt cx="1350423" cy="1058009"/>
          </a:xfrm>
        </p:grpSpPr>
        <p:sp>
          <p:nvSpPr>
            <p:cNvPr id="20" name="形状14"/>
            <p:cNvSpPr txBox="1"/>
            <p:nvPr/>
          </p:nvSpPr>
          <p:spPr>
            <a:xfrm>
              <a:off x="935410" y="642666"/>
              <a:ext cx="365177" cy="364820"/>
            </a:xfrm>
            <a:custGeom>
              <a:gdLst>
                <a:gd name="connsiteX0" fmla="*/ 151891 w 365177"/>
                <a:gd name="connsiteY0" fmla="*/ 32 h 364820"/>
                <a:gd name="connsiteX1" fmla="*/ 248740 w 365177"/>
                <a:gd name="connsiteY1" fmla="*/ -756 h 364820"/>
                <a:gd name="connsiteX2" fmla="*/ 353011 w 365177"/>
                <a:gd name="connsiteY2" fmla="*/ 48944 h 364820"/>
                <a:gd name="connsiteX3" fmla="*/ 269106 w 365177"/>
                <a:gd name="connsiteY3" fmla="*/ 364679 h 364820"/>
                <a:gd name="connsiteX4" fmla="*/ 28978 w 365177"/>
                <a:gd name="connsiteY4" fmla="*/ 359904 h 364820"/>
                <a:gd name="connsiteX5" fmla="*/ -2887 w 365177"/>
                <a:gd name="connsiteY5" fmla="*/ 236722 h 364820"/>
                <a:gd name="connsiteX6" fmla="*/ 8981 w 365177"/>
                <a:gd name="connsiteY6" fmla="*/ 10125 h 3648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5177" h="364820">
                  <a:moveTo>
                    <a:pt x="151891" y="32"/>
                  </a:moveTo>
                  <a:cubicBezTo>
                    <a:pt x="248740" y="-756"/>
                    <a:pt x="358389" y="13114"/>
                    <a:pt x="358600" y="11724"/>
                  </a:cubicBezTo>
                  <a:cubicBezTo>
                    <a:pt x="353011" y="48944"/>
                    <a:pt x="351631" y="360088"/>
                    <a:pt x="365177" y="360531"/>
                  </a:cubicBezTo>
                  <a:cubicBezTo>
                    <a:pt x="269106" y="364679"/>
                    <a:pt x="187399" y="366633"/>
                    <a:pt x="93304" y="362632"/>
                  </a:cubicBezTo>
                  <a:cubicBezTo>
                    <a:pt x="28978" y="359904"/>
                    <a:pt x="6825" y="362319"/>
                    <a:pt x="2906" y="311678"/>
                  </a:cubicBezTo>
                  <a:cubicBezTo>
                    <a:pt x="-2887" y="236722"/>
                    <a:pt x="827" y="123569"/>
                    <a:pt x="6655" y="42547"/>
                  </a:cubicBezTo>
                  <a:cubicBezTo>
                    <a:pt x="8981" y="10125"/>
                    <a:pt x="76565" y="645"/>
                    <a:pt x="151891" y="32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1" name="形状15"/>
            <p:cNvSpPr txBox="1"/>
            <p:nvPr/>
          </p:nvSpPr>
          <p:spPr>
            <a:xfrm>
              <a:off x="939054" y="932335"/>
              <a:ext cx="351753" cy="25326"/>
            </a:xfrm>
            <a:custGeom>
              <a:gdLst>
                <a:gd name="connsiteX0" fmla="*/ 0 w 351753"/>
                <a:gd name="connsiteY0" fmla="*/ 25326 h 25326"/>
                <a:gd name="connsiteX1" fmla="*/ 0 w 351753"/>
                <a:gd name="connsiteY1" fmla="*/ -16795 h 253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51753" h="25326" fill="none">
                  <a:moveTo>
                    <a:pt x="0" y="25326"/>
                  </a:moveTo>
                  <a:cubicBezTo>
                    <a:pt x="0" y="-16795"/>
                    <a:pt x="257480" y="6873"/>
                    <a:pt x="351753" y="4597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2" name="形状16"/>
            <p:cNvSpPr txBox="1"/>
            <p:nvPr/>
          </p:nvSpPr>
          <p:spPr>
            <a:xfrm>
              <a:off x="977386" y="651534"/>
              <a:ext cx="19050" cy="281839"/>
            </a:xfrm>
            <a:custGeom>
              <a:gdLst>
                <a:gd name="connsiteX0" fmla="*/ 19050 w 19050"/>
                <a:gd name="connsiteY0" fmla="*/ 0 h 281839"/>
                <a:gd name="connsiteX1" fmla="*/ 19157 w 19050"/>
                <a:gd name="connsiteY1" fmla="*/ 89197 h 28183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9050" h="281839" fill="none">
                  <a:moveTo>
                    <a:pt x="19050" y="0"/>
                  </a:moveTo>
                  <a:cubicBezTo>
                    <a:pt x="19157" y="89197"/>
                    <a:pt x="-17638" y="188715"/>
                    <a:pt x="10766" y="281839"/>
                  </a:cubicBezTo>
                </a:path>
              </a:pathLst>
            </a:custGeom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3" name="形状13"/>
            <p:cNvSpPr txBox="1"/>
            <p:nvPr/>
          </p:nvSpPr>
          <p:spPr>
            <a:xfrm>
              <a:off x="1008282" y="961893"/>
              <a:ext cx="79307" cy="96116"/>
            </a:xfrm>
            <a:custGeom>
              <a:gdLst>
                <a:gd name="connsiteX0" fmla="*/ 79307 w 79307"/>
                <a:gd name="connsiteY0" fmla="*/ 0 h 96116"/>
                <a:gd name="connsiteX1" fmla="*/ 72081 w 79307"/>
                <a:gd name="connsiteY1" fmla="*/ 30629 h 96116"/>
                <a:gd name="connsiteX2" fmla="*/ 66074 w 79307"/>
                <a:gd name="connsiteY2" fmla="*/ 79578 h 96116"/>
                <a:gd name="connsiteX3" fmla="*/ 25844 w 79307"/>
                <a:gd name="connsiteY3" fmla="*/ 72347 h 96116"/>
                <a:gd name="connsiteX4" fmla="*/ 3774 w 79307"/>
                <a:gd name="connsiteY4" fmla="*/ 61968 h 96116"/>
                <a:gd name="connsiteX5" fmla="*/ 25756 w 79307"/>
                <a:gd name="connsiteY5" fmla="*/ -1565 h 961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9307" h="96116">
                  <a:moveTo>
                    <a:pt x="79307" y="0"/>
                  </a:moveTo>
                  <a:cubicBezTo>
                    <a:pt x="72081" y="30629"/>
                    <a:pt x="77181" y="60892"/>
                    <a:pt x="78242" y="90947"/>
                  </a:cubicBezTo>
                  <a:cubicBezTo>
                    <a:pt x="66074" y="79578"/>
                    <a:pt x="50903" y="73744"/>
                    <a:pt x="42425" y="63447"/>
                  </a:cubicBezTo>
                  <a:cubicBezTo>
                    <a:pt x="25844" y="72347"/>
                    <a:pt x="16071" y="81550"/>
                    <a:pt x="0" y="96116"/>
                  </a:cubicBezTo>
                  <a:cubicBezTo>
                    <a:pt x="3774" y="61968"/>
                    <a:pt x="3598" y="20771"/>
                    <a:pt x="1461" y="4893"/>
                  </a:cubicBezTo>
                  <a:cubicBezTo>
                    <a:pt x="25756" y="-1565"/>
                    <a:pt x="53275" y="2976"/>
                    <a:pt x="79307" y="0"/>
                  </a:cubicBezTo>
                  <a:close/>
                </a:path>
              </a:pathLst>
            </a:custGeom>
            <a:solidFill>
              <a:srgbClr val="E7E4EA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24" name="形状12"/>
            <p:cNvSpPr txBox="1"/>
            <p:nvPr/>
          </p:nvSpPr>
          <p:spPr>
            <a:xfrm>
              <a:off x="1183173" y="722473"/>
              <a:ext cx="167250" cy="102381"/>
            </a:xfrm>
            <a:custGeom>
              <a:gdLst>
                <a:gd name="connsiteX0" fmla="*/ 140091 w 167250"/>
                <a:gd name="connsiteY0" fmla="*/ 16 h 102381"/>
                <a:gd name="connsiteX1" fmla="*/ 152504 w 167250"/>
                <a:gd name="connsiteY1" fmla="*/ -366 h 102381"/>
                <a:gd name="connsiteX2" fmla="*/ 172619 w 167250"/>
                <a:gd name="connsiteY2" fmla="*/ 54530 h 102381"/>
                <a:gd name="connsiteX3" fmla="*/ 74820 w 167250"/>
                <a:gd name="connsiteY3" fmla="*/ 86379 h 102381"/>
                <a:gd name="connsiteX4" fmla="*/ 1813 w 167250"/>
                <a:gd name="connsiteY4" fmla="*/ -13876 h 102381"/>
                <a:gd name="connsiteX5" fmla="*/ 92298 w 167250"/>
                <a:gd name="connsiteY5" fmla="*/ 20412 h 1023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250" h="102379">
                  <a:moveTo>
                    <a:pt x="140091" y="16"/>
                  </a:moveTo>
                  <a:cubicBezTo>
                    <a:pt x="152504" y="-366"/>
                    <a:pt x="162606" y="6136"/>
                    <a:pt x="166773" y="26238"/>
                  </a:cubicBezTo>
                  <a:cubicBezTo>
                    <a:pt x="172619" y="54530"/>
                    <a:pt x="123268" y="86397"/>
                    <a:pt x="101133" y="102381"/>
                  </a:cubicBezTo>
                  <a:cubicBezTo>
                    <a:pt x="74820" y="86379"/>
                    <a:pt x="-1304" y="60982"/>
                    <a:pt x="17" y="29277"/>
                  </a:cubicBezTo>
                  <a:cubicBezTo>
                    <a:pt x="1813" y="-13876"/>
                    <a:pt x="56630" y="3292"/>
                    <a:pt x="75560" y="28202"/>
                  </a:cubicBezTo>
                  <a:cubicBezTo>
                    <a:pt x="92298" y="20412"/>
                    <a:pt x="119403" y="653"/>
                    <a:pt x="140091" y="16"/>
                  </a:cubicBezTo>
                  <a:close/>
                </a:path>
              </a:pathLst>
            </a:custGeom>
            <a:solidFill>
              <a:srgbClr val="FEBF0F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pic>
          <p:nvPicPr>
            <p:cNvPr id="25" name="图片3">
              <a:extLst>
                <a:ext uri="{FF2B5EF4-FFF2-40B4-BE49-F238E27FC236}">
                  <a16:creationId xmlns:a16="http://schemas.microsoft.com/office/drawing/2014/main" id="{69ED34C6-1862-8A8A-03F9-2D1EFC8C321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1140726" cy="993568"/>
            </a:xfrm>
            <a:prstGeom prst="rect">
              <a:avLst/>
            </a:prstGeom>
          </p:spPr>
        </p:pic>
      </p:grpSp>
      <p:pic>
        <p:nvPicPr>
          <p:cNvPr id="26" name="图片1" title="">
            <a:extLst>
              <a:ext uri="{FF2B5EF4-FFF2-40B4-BE49-F238E27FC236}">
                <a16:creationId xmlns:a16="http://schemas.microsoft.com/office/drawing/2014/main" id="{69ED34C6-1862-8A8A-03F9-2D1EFC8C3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98446" y="2527649"/>
            <a:ext cx="3143250" cy="1443171"/>
          </a:xfrm>
          <a:prstGeom prst="rect">
            <a:avLst/>
          </a:prstGeom>
        </p:spPr>
      </p:pic>
      <p:grpSp>
        <p:nvGrpSpPr>
          <p:cNvPr id="27" name="组合6" title=""/>
          <p:cNvGrpSpPr/>
          <p:nvPr/>
        </p:nvGrpSpPr>
        <p:grpSpPr>
          <a:xfrm>
            <a:off x="2931043" y="2527297"/>
            <a:ext cx="4874990" cy="2826941"/>
            <a:chExt cx="4874990" cy="2826941"/>
          </a:xfrm>
        </p:grpSpPr>
        <p:sp>
          <p:nvSpPr>
            <p:cNvPr id="28" name="文本2"/>
            <p:cNvSpPr txBox="1"/>
            <p:nvPr/>
          </p:nvSpPr>
          <p:spPr>
            <a:xfrm>
              <a:off x="0" y="0"/>
              <a:ext cx="4874990" cy="2826941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FF0000"/>
                  </a:solidFill>
                  <a:latin typeface="华文楷体"/>
                  <a:ea typeface="华文楷体"/>
                </a:rPr>
                <a:t>证明：</a:t>
              </a:r>
            </a:p>
            <a:p>
              <a:pPr marL="0" algn="l"/>
              <a:r>
                <a:rPr lang="zh-CN" altLang="en-US" sz="1999" b="0" i="0">
                  <a:solidFill>
                    <a:srgbClr val="FF0000"/>
                  </a:solidFill>
                  <a:latin typeface="华文楷体"/>
                  <a:ea typeface="华文楷体"/>
                </a:rPr>
                <a:t> ∵四边形ABCD是平行四边形，</a:t>
              </a:r>
            </a:p>
            <a:p>
              <a:pPr marL="0" algn="l"/>
              <a:r>
                <a:rPr lang="zh-CN" altLang="en-US" sz="1999" b="0" i="0">
                  <a:solidFill>
                    <a:srgbClr val="FF0000"/>
                  </a:solidFill>
                  <a:latin typeface="华文楷体"/>
                  <a:ea typeface="华文楷体"/>
                </a:rPr>
                <a:t>∴AB =CD，EB //FD．</a:t>
              </a:r>
            </a:p>
            <a:p>
              <a:pPr marL="0" algn="l"/>
              <a:r>
                <a:rPr lang="zh-CN" altLang="en-US" sz="1999" b="0" i="0">
                  <a:solidFill>
                    <a:srgbClr val="FF0000"/>
                  </a:solidFill>
                  <a:latin typeface="华文楷体"/>
                  <a:ea typeface="华文楷体"/>
                </a:rPr>
                <a:t>又  ∵E，F分别是AB，CD的中点</a:t>
              </a:r>
            </a:p>
            <a:p>
              <a:pPr marL="0" algn="l"/>
              <a:r>
                <a:rPr lang="zh-CN" altLang="en-US" sz="1999" b="0" i="0">
                  <a:solidFill>
                    <a:srgbClr val="FF0000"/>
                  </a:solidFill>
                  <a:latin typeface="华文楷体"/>
                  <a:ea typeface="华文楷体"/>
                </a:rPr>
                <a:t> ∴EB =      AB ，FD =     CD，</a:t>
              </a:r>
            </a:p>
            <a:p>
              <a:pPr marL="0" algn="l"/>
              <a:r>
                <a:rPr lang="zh-CN" altLang="en-US" sz="1999" b="0" i="0">
                  <a:solidFill>
                    <a:srgbClr val="FF0000"/>
                  </a:solidFill>
                  <a:latin typeface="华文楷体"/>
                  <a:ea typeface="华文楷体"/>
                </a:rPr>
                <a:t>∴EB =FD ．</a:t>
              </a:r>
            </a:p>
            <a:p>
              <a:pPr marL="0" algn="l"/>
              <a:r>
                <a:rPr lang="zh-CN" altLang="en-US" sz="1999" b="0" i="0">
                  <a:solidFill>
                    <a:srgbClr val="FF0000"/>
                  </a:solidFill>
                  <a:latin typeface="华文楷体"/>
                  <a:ea typeface="华文楷体"/>
                </a:rPr>
                <a:t>∴四边形EBFD是平行四边形．</a:t>
              </a:r>
            </a:p>
          </p:txBody>
        </p:sp>
        <p:pic>
          <p:nvPicPr>
            <p:cNvPr id="29" name="公式1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26480" y="1685039"/>
              <a:ext cx="282902" cy="590550"/>
            </a:xfrm>
            <a:prstGeom prst="rect">
              <a:avLst/>
            </a:prstGeom>
          </p:spPr>
        </p:pic>
        <p:pic>
          <p:nvPicPr>
            <p:cNvPr id="30" name="公式2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568149" y="1743694"/>
              <a:ext cx="282902" cy="590550"/>
            </a:xfrm>
            <a:prstGeom prst="rect">
              <a:avLst/>
            </a:prstGeom>
          </p:spPr>
        </p:pic>
      </p:grpSp>
      <p:grpSp>
        <p:nvGrpSpPr>
          <p:cNvPr id="31" name="组合7" title=""/>
          <p:cNvGrpSpPr/>
          <p:nvPr/>
        </p:nvGrpSpPr>
        <p:grpSpPr>
          <a:xfrm>
            <a:off x="1696231" y="1597990"/>
            <a:ext cx="8430597" cy="1019064"/>
            <a:chExt cx="8430597" cy="1019064"/>
          </a:xfrm>
        </p:grpSpPr>
        <p:sp>
          <p:nvSpPr>
            <p:cNvPr id="32" name="文本3"/>
            <p:cNvSpPr txBox="1"/>
            <p:nvPr/>
          </p:nvSpPr>
          <p:spPr>
            <a:xfrm>
              <a:off x="658197" y="0"/>
              <a:ext cx="7772400" cy="1019064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2199" b="0" i="0">
                  <a:solidFill>
                    <a:srgbClr val="000000"/>
                  </a:solidFill>
                  <a:latin typeface="华文楷体"/>
                  <a:ea typeface="华文楷体"/>
                </a:rPr>
                <a:t>如图 ，在平行四边形ABCD中，E，F分别是AB，CD的中点.</a:t>
              </a:r>
            </a:p>
            <a:p>
              <a:pPr marL="0" algn="l"/>
              <a:r>
                <a:rPr lang="zh-CN" altLang="en-US" sz="2199" b="0" i="0">
                  <a:solidFill>
                    <a:srgbClr val="000000"/>
                  </a:solidFill>
                  <a:latin typeface="华文楷体"/>
                  <a:ea typeface="华文楷体"/>
                </a:rPr>
                <a:t>求证：四边形EBFD是平行四边形.  </a:t>
              </a:r>
            </a:p>
          </p:txBody>
        </p:sp>
        <p:sp>
          <p:nvSpPr>
            <p:cNvPr id="33" name="形状17"/>
            <p:cNvSpPr txBox="1"/>
            <p:nvPr/>
          </p:nvSpPr>
          <p:spPr>
            <a:xfrm>
              <a:off x="28308" y="243592"/>
              <a:ext cx="636833" cy="284899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rgbClr val="000000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4" name="形状18"/>
            <p:cNvSpPr txBox="1"/>
            <p:nvPr/>
          </p:nvSpPr>
          <p:spPr>
            <a:xfrm>
              <a:off x="0" y="63398"/>
              <a:ext cx="420824" cy="474545"/>
            </a:xfrm>
            <a:custGeom>
              <a:gdLst>
                <a:gd name="connsiteX0" fmla="*/ 209006 w 420824"/>
                <a:gd name="connsiteY0" fmla="*/ 23 h 474545"/>
                <a:gd name="connsiteX1" fmla="*/ 319328 w 420824"/>
                <a:gd name="connsiteY1" fmla="*/ 1560 h 474545"/>
                <a:gd name="connsiteX2" fmla="*/ 419147 w 420824"/>
                <a:gd name="connsiteY2" fmla="*/ 230045 h 474545"/>
                <a:gd name="connsiteX3" fmla="*/ 351771 w 420824"/>
                <a:gd name="connsiteY3" fmla="*/ 347734 h 474545"/>
                <a:gd name="connsiteX4" fmla="*/ 101761 w 420824"/>
                <a:gd name="connsiteY4" fmla="*/ 385987 h 474545"/>
                <a:gd name="connsiteX5" fmla="*/ 52612 w 420824"/>
                <a:gd name="connsiteY5" fmla="*/ 436469 h 474545"/>
                <a:gd name="connsiteX6" fmla="*/ 80779 w 420824"/>
                <a:gd name="connsiteY6" fmla="*/ 351575 h 474545"/>
                <a:gd name="connsiteX7" fmla="*/ -10987 w 420824"/>
                <a:gd name="connsiteY7" fmla="*/ 182671 h 474545"/>
                <a:gd name="connsiteX8" fmla="*/ 92617 w 420824"/>
                <a:gd name="connsiteY8" fmla="*/ 19959 h 4745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0824" h="474545">
                  <a:moveTo>
                    <a:pt x="209006" y="23"/>
                  </a:moveTo>
                  <a:cubicBezTo>
                    <a:pt x="319328" y="1560"/>
                    <a:pt x="426683" y="81625"/>
                    <a:pt x="420575" y="202201"/>
                  </a:cubicBezTo>
                  <a:cubicBezTo>
                    <a:pt x="419147" y="230045"/>
                    <a:pt x="410921" y="257560"/>
                    <a:pt x="394368" y="282775"/>
                  </a:cubicBezTo>
                  <a:cubicBezTo>
                    <a:pt x="351771" y="347734"/>
                    <a:pt x="217898" y="365572"/>
                    <a:pt x="142623" y="368250"/>
                  </a:cubicBezTo>
                  <a:cubicBezTo>
                    <a:pt x="101761" y="385987"/>
                    <a:pt x="65002" y="418833"/>
                    <a:pt x="62430" y="474545"/>
                  </a:cubicBezTo>
                  <a:cubicBezTo>
                    <a:pt x="52612" y="436469"/>
                    <a:pt x="39509" y="398519"/>
                    <a:pt x="86086" y="345536"/>
                  </a:cubicBezTo>
                  <a:cubicBezTo>
                    <a:pt x="80779" y="351575"/>
                    <a:pt x="19853" y="284999"/>
                    <a:pt x="5158" y="236260"/>
                  </a:cubicBezTo>
                  <a:cubicBezTo>
                    <a:pt x="-10987" y="182671"/>
                    <a:pt x="12730" y="107580"/>
                    <a:pt x="49081" y="67710"/>
                  </a:cubicBezTo>
                  <a:cubicBezTo>
                    <a:pt x="92617" y="19959"/>
                    <a:pt x="151218" y="-783"/>
                    <a:pt x="209006" y="23"/>
                  </a:cubicBezTo>
                  <a:close/>
                </a:path>
              </a:pathLst>
            </a:custGeom>
            <a:solidFill>
              <a:srgbClr val="FEBF0F"/>
            </a:solidFill>
            <a:ln w="38100">
              <a:solidFill>
                <a:srgbClr val="3F3F3F"/>
              </a:solidFill>
              <a:prstDash val="solid"/>
            </a:ln>
          </p:spPr>
          <p:txBody>
            <a:bodyPr wrap="squar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/>
            </a:p>
          </p:txBody>
        </p:sp>
        <p:sp>
          <p:nvSpPr>
            <p:cNvPr id="35" name="文本4"/>
            <p:cNvSpPr txBox="1"/>
            <p:nvPr/>
          </p:nvSpPr>
          <p:spPr>
            <a:xfrm>
              <a:off x="364808" y="125911"/>
              <a:ext cx="317500" cy="480219"/>
            </a:xfrm>
            <a:prstGeom prst="rect">
              <a:avLst/>
            </a:prstGeom>
            <a:noFill/>
          </p:spPr>
          <p:txBody>
            <a:bodyPr wrap="square" rtlCol="0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/>
              <a:r>
                <a:rPr lang="zh-CN" altLang="en-US" sz="1999" b="0" i="0">
                  <a:solidFill>
                    <a:srgbClr val="000000"/>
                  </a:solidFill>
                  <a:latin typeface="华文楷体"/>
                  <a:ea typeface="华文楷体"/>
                </a:rPr>
                <a:t>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40519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https://d.book118.com/307025101033006054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等线 Light</vt:lpstr>
      <vt:lpstr>等线</vt:lpstr>
      <vt:lpstr>仿宋</vt:lpstr>
      <vt:lpstr>叶根友蚕燕隶书(3500)</vt:lpstr>
      <vt:lpstr>隶书</vt:lpstr>
      <vt:lpstr>华文楷体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2024-09-28T09:44:39.618</cp:lastPrinted>
  <dcterms:created xsi:type="dcterms:W3CDTF">2024-09-28T01:44:39Z</dcterms:created>
  <dcterms:modified xsi:type="dcterms:W3CDTF">2024-09-28T01:44:41Z</dcterms:modified>
</cp:coreProperties>
</file>