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3E081-5B4A-4D20-B15B-F0A2D671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A856F-5A10-429C-AB64-C5882FB6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E103A-24FB-4E0F-9BF0-AD652D32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68DB7-9FD1-493C-A885-4FD7E79B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E8E2B-584C-4B6D-84BB-BF241122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73AD4-C7AC-42E3-9B6E-C454A1C3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00FF7-79E2-40F6-95DB-A90523849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823CC-FC65-4F68-A4E2-330E15B0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3A635-7E70-48A8-AD28-3F6362875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D697-3C1E-4281-B881-73F99F9C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5F8A4-EEFE-4DC7-8E1A-83D8FE12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5201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安全不容忽视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社交安全与心理防护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了解各种安全隐患和应对方法，掌握基本的安全技能。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00" r="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关注各类安全新闻和事件，及时了解最新的安全威胁和防护措施。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遵守安全规定，不轻易泄露个人信息，定期更新密码等。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黑客利用漏洞攻击企业或个人系统，窃取数据或破坏网络。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792" b="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由于技术或管理漏洞导致敏感信息泄露，给个人和企业带来损失。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违反交通规则或驾驶不慎导致的交通事故，造成人员伤亡和财产损失。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安全对个人和企业的影响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安全事故可能导致个人隐私泄露、财产损失、甚至生命安全受到威胁。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安全事故可能导致企业数据泄露、业务中断、声誉受损、法律责任等。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安全事故可能引发社会恐慌、信任危机，影响社会稳定和发展。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常见的网络攻击手段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包括钓鱼攻击、恶意软件、DDoS攻击等。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定期更新软件补丁、使用强密码、限制不必要的网络访问等。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加强员工安全意识教育，提高识别和应对网络攻击的能力。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网络攻击手段与防范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只收集必要的信息，并在收集前征得用户同意。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信息收集最小化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采用加密技术保护存储的个人信息，防止数据泄露。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信息存储安全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明确告知用户信息的使用目的，未经用户同意不向第三方共享信息。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信息使用和共享限制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建立安全管理组织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完善安全技术措施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企业网络安全管理体系建设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14" r="162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822" r="88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443" r="74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明确企业网络安全目标和原则，规范员工行为。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设立专门的安全管理团队，负责网络安全的规划、实施和监控。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采用防火墙、入侵检测、数据加密等技术手段，提高网络安全防护能力。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制定网络安全事件应急响应计划，确保在发生安全事件时能够及时响应和处置。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实体安全防护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安装火灾报警系统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配置灭火器材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防盗门窗安装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监控摄像头布局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在关键区域安装烟雾探测器，及时发出警报，确保人员安全撤离。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采用坚固的防盗门窗，提高入室盗窃的防范能力。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根据场所特点和火灾风险，合理配置灭火器材，如灭火器、灭火毯等。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在关键区域安装监控摄像头，实现全方位、无死角的监控，有效震慑犯罪行为。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针对可能发生的突发事件，制定相应的应急预案，明确应对措施和责任人。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按照应急预案定期组织演练，提高员工应对突发事件的能力。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定期组织演练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根据应急需求，配备应急照明、应急疏散标识、应急广播等设施。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配备应急设施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与当地消防、公安等部门保持紧密联系，及时获取相关信息和支持。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与相关部门保持联系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https://d.book118.com/307025201155006040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2024-09-13T10:24:06.763</cp:lastPrinted>
  <dcterms:created xsi:type="dcterms:W3CDTF">2024-09-13T02:24:06Z</dcterms:created>
  <dcterms:modified xsi:type="dcterms:W3CDTF">2024-09-13T02:24:08Z</dcterms:modified>
</cp:coreProperties>
</file>