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B9EC1-761E-4E61-9BA2-EC7CCC8AC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825ED-EA9C-49D5-B5F9-CB5C865F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210CF-85BB-4FF9-BC22-371A951DA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CCD62-EC97-4676-AFA1-9D229292E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B7F8C-EDFA-4BE6-8FFD-13E047701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036CB-CF41-4570-A5A5-28EBF2E5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139906-7EC1-4A0E-A64A-34D5E4724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D79844-9F0C-4985-8C6C-5BB5EBEB5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40221-EEEA-4127-B9E7-E059F6ED9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968E4-5C3A-4026-BE73-239088DE1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2648A-7FC5-4964-8767-BEB82983A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30113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97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考博复试面试自我介绍自我评价通用课件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个人背景介绍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考博动机与目标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专业知识与技能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综合素质与能力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自我评价与展望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个人背景介绍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本科毕业于XX大学XX专业，获得学士学位。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博士阶段在XX大学攻读博士学位，专业方向为XX。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硕士阶段在XX大学继续深造，专业方向为XX，获得硕士学位。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在攻读博士学位期间，获得了XX奖学金和XX优秀研究生荣誉称号。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在XX公司担任XX职位，负责XX工作，积累了丰富的实践经验。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在XX项目组担任核心成员，负责项目的整体规划和实施，成功完成了项目目标。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在学术交流方面，曾参加过XX学术会议，并在会议上发表了论文。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在攻读博士学位期间，发表了X篇学术论文，其中X篇被SCI/EI收录。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参与了X项科研项目，其中X项获得了省部级以上科技奖励。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在学术交流方面，曾多次参加国内外学术会议，并做口头报告X次。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考博动机与目标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对专业领域有深厚的兴趣，渴望深入探究。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学术兴趣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08" r="9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希望通过读博提升自己的学术能力和解决问题的能力。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为未来的职业发展打下坚实的基础。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考博动机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期望在博士阶段对某一课题进行深入研究，做出创新性的成果。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计划在读博期间发表高水平的学术论文。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发表论文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希望参加国内外学术会议，与同行交流学术成果。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参与学术交流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高校任教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计划毕业后进入高校任教，将所学知识传授给学生。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企业研发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考虑在企业研发部门工作，将学术成果转化为实际应用。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科研机构工作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希望在科研机构从事研究工作，推动科技进步。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https://d.book118.com/307030113040006033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2024-09-06T14:01:02.500</cp:lastPrinted>
  <dcterms:created xsi:type="dcterms:W3CDTF">2024-09-06T06:01:02Z</dcterms:created>
  <dcterms:modified xsi:type="dcterms:W3CDTF">2024-09-06T06:01:04Z</dcterms:modified>
</cp:coreProperties>
</file>