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00C5F2-34D9-43C7-9601-81CD912D5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2DE1C-B363-4993-9A16-12A5399C8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3B8E5-65CB-4EB7-A4FF-F45FD28DA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DEA331-A6F9-40CC-BA92-C734697C5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34CE30-2891-4666-94F2-09A6C43B3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50EB53-0E8B-4B01-BFFC-5A61451DF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F556BC-10BD-473F-8578-B661C008C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372B6A-3FA0-46E4-BA2F-79148CC5A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299291-6907-4839-BC69-F2E6786F4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637B38-1F42-4041-9276-5370992A8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69216-5A3D-4D56-8B0C-9E8EC3FDB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030121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化妆品(原料)安全性风险评估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化妆品原料安全性概述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风险评估方法与技术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化妆品原料安全性风险评估实践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风险管理与控制措施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通过对化妆品原料的安全性进行评估，确保产品在使用过程中不会对消费者的健康造成危害。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保障消费者安全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045" r="2104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促进行业健康发展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应对法规要求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建立科学、合理的化妆品原料安全性评估体系，为行业的可持续发展提供有力保障。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满足国内外相关法规对于化妆品原料安全性的要求，确保产品的合规上市。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01" r="2420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包括化妆品中使用的各种原料，如油脂、蜡类、粉质、胶质、表面活性剂、保湿剂、着色剂、防腐剂等。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原料种类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针对原料的毒性、刺激性、致敏性、光毒性、致突变性等方面进行评估。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安全性指标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考虑原料在化妆品中的浓度、使用频率、使用部位、使用人群等因素，以及可能的环境因素如温度、湿度等。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暴露条件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采用定性和定量评估方法，包括危害识别、危害特征描述、暴露评估和风险特征描述等步骤。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风险评估方法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化妆品原料安全性概述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包括植物提取物、动物提取物和矿物质等。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687" r="368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天然原料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通过化学合成方法得到的原料，如表面活性剂、防腐剂、色素等。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合成原料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利用生物技术生产的原料，如基因工程、细胞工程等生产的原料。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生物技术原料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化妆品原料分类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维护化妆品行业声誉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使用安全可靠的原料有助于提高化妆品行业的整体声誉，增强消费者信心。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促进国际贸易发展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符合国际标准的化妆品原料有助于促进国际贸易的发展，提高产品的国际竞争力。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保护消费者健康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确保化妆品原料的安全性是保护消费者健康的重要措施，避免使用有害物质和过量添加剂。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原料安全性重要性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国内法规标准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《化妆品卫生监督条例》、《化妆品安全技术规范》等法规和标准对化妆品原料的安全性进行了严格规定。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国际法规标准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欧盟、美国、日本等国家和地区也制定了相应的法规和标准，如欧盟的Cosmetics Regulation、美国的FDA等，对化妆品原料的安全性进行评估和管理。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国内外相关法规标准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风险评估方法与技术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通过查阅相关文献和数据库，收集化妆品原料或成品的毒理学数据，包括急性毒性、慢性毒性、致癌性、致突变性等，以识别潜在的健康危害。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毒理学数据评估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对化妆品原料或成品进行人体皮肤试验或临床试验，观察其对人体皮肤的刺激、过敏等反应，以识别潜在的皮肤危害。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临床试验结果分析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收集和分析化妆品使用过程中出现的不良反应报告，以识别潜在的危害和风险。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不良反应监测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危害识别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使用频率和持续时间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评估化妆品的使用频率、使用量以及持续使用时间，以了解消费者可能的暴露程度。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暴露途径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分析化妆品在使用过程中可能通过皮肤吸收、吸入或误食等途径进入人体的可能性。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暴露人群特征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考虑不同人群（如年龄、性别、皮肤类型等）在使用化妆品时的暴露差异。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暴露评估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剂量-反应关系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剂量-效应关系研究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通过动物实验或人体试验，研究不同剂量化妆品原料或成品与生物体反应之间的关系，确定安全剂量范围。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敏感人群研究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针对特定人群（如孕妇、儿童、敏感肌肤人群等）进行剂量-反应关系研究，以了解他们在使用化妆品时的特殊风险。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https://d.book118.com/307030121014006036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2024-09-10T20:47:35.326</cp:lastPrinted>
  <dcterms:created xsi:type="dcterms:W3CDTF">2024-09-10T12:47:35Z</dcterms:created>
  <dcterms:modified xsi:type="dcterms:W3CDTF">2024-09-10T12:47:37Z</dcterms:modified>
</cp:coreProperties>
</file>