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4BE99-3699-4D26-9A84-12480AA08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DF293-CD6A-4ED0-A4FF-3CA42ACFD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44396-6179-4080-8662-B5D881758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EFF79-8DE6-427A-9FED-D232BCAA1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6B76B8-ED23-4D58-8DC4-8FD17823A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C57FF0-63C4-456E-A654-F074BFC28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CFC65-F094-4F5C-808A-D49E976C4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6FB3A-A1D6-49AB-88D4-5633FCEA7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E923B-C3D4-4E37-A01D-AE59DF675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035E8-2542-4BCF-9E06-7164DBD0C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E14F2-1420-4836-A70E-B547F585E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3013216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高渗氯化钠溶液复苏的作用机制课件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高渗氯化钠溶液概述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高渗氯化钠溶液复苏的作用机制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高渗氯化钠溶液复苏的临床应用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高渗氯化钠溶液复苏的注意事项与风险控制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高渗氯化钠溶液复苏的研究进展与展望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高渗氯化钠溶液概述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高渗氯化钠溶液是指含有较高浓度的氯化钠（食盐）的溶液，其渗透压高于正常血浆渗透压。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渗氯化钠溶液通常含有约3%至5%的氯化钠，其渗透压约为血浆渗透压的两倍或更高。这种溶液可以用于治疗各种原因引起的低血容量休克，通过提高细胞外液的渗透压来吸引水分进入细胞内，从而快速扩充血容量，改善血液循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高渗氯化钠溶液的定义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1030" b="3103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高渗氯化钠溶液具有高渗透压、高钠离子浓度和高氯离子浓度等特点。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高渗氯化钠溶液的高渗透压可以迅速提高血浆渗透压，从而增加血容量和改善微循环。同时，高钠离子浓度和高氯离子浓度可以补充电解质，维持细胞正常代谢和功能。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高渗氯化钠溶液的特性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高渗氯化钠溶液主要用于治疗低血容量休克、心脏骤停和严重烧伤等紧急情况。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容量休克是高渗氯化钠溶液的主要应用领域，由于各种原因导致血容量减少，血液循环受到严重影响时，使用高渗氯化钠溶液可以快速扩充血容量，改善组织灌注。此外，在心脏骤停和严重烧伤等紧急情况下，高渗氯化钠溶液也可以作为复苏治疗的重要手段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高渗氯化钠溶液的应用范围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高渗氯化钠溶液复苏的作用机制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高渗溶液能降低细胞膜的通透性，减少细胞内水分流失，维持细胞正常形态。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能量代谢维持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抗氧化应激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高渗溶液中的Na⁺是细胞代谢必需的阳离子，有助于维持细胞的能量代谢。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高渗溶液可能通过清除自由基、抑制炎症反应等途径减轻氧化应激对细胞的损伤。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高渗氯化钠溶液对细胞的保护作用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高渗氯化钠溶液对微循环的改善作用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血管内皮细胞功能改善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高渗溶液能改善血管内皮细胞的功能，降低内皮素等收缩因子的释放，从而扩张血管、改善微循环。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血液粘稠度降低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高渗溶液能降低血液粘稠度，减少血流阻力，有助于改善微循环灌注。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血小板聚集抑制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高渗溶液能抑制血小板聚集，降低血栓形成的风险，进一步改善微循环。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内皮细胞黏附分子表达抑制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高渗溶液能抑制内皮细胞黏附分子的表达，减少白细胞与内皮细胞的黏附，减轻炎症反应。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抗炎细胞因子释放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高渗溶液可能诱导抗炎细胞因子的释放，如IL-10等，进一步抑制炎症反应。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炎症介质释放抑制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高渗溶液可能通过抑制炎症介质的释放，如TNF-α、IL-1β等，减轻炎症反应。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高渗氯化钠溶液对炎症反应的抑制作用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https://d.book118.com/307030132160006026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2024-09-01T06:10:41.282</cp:lastPrinted>
  <dcterms:created xsi:type="dcterms:W3CDTF">2024-08-31T22:10:41Z</dcterms:created>
  <dcterms:modified xsi:type="dcterms:W3CDTF">2024-08-31T22:10:43Z</dcterms:modified>
</cp:coreProperties>
</file>