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0DF27F-63EE-46C2-8372-AB4F9F959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005B9E-0BCC-4B3C-BBB5-99BB9FD2E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674282-0697-4F28-97CE-7CCF6DFCE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23C206-F1F8-4E6F-A356-5FF449092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296C8C-8B10-4E8D-8E04-213CE3445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549657-CF09-4952-8264-D671F1E0B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423779-6E43-4810-88B8-5EB95F8A2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901EE2-0945-49BB-9259-5001065D3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27C232-FDBC-427C-B2C6-60F75013F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E6057-DBA4-4B56-8B42-2A21A50EE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28F73-284B-48FF-A90F-D13EFDE86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32036042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大学生安全教育工作总结报告会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安全教育工作内容与实施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安全教育成果与收获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安全教育存在问题与改进措施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安全教育背景与意义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167" r="71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当前大学生安全意识普遍较低，缺乏基本的安全知识和技能。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高校安全事故频发，涉及财产安全、人身安全等方面。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安全教育课程设置不够完善，缺乏系统性和实践性。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大学生安全教育现状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000" r="12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8333" r="1833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提高大学生的安全意识和自我保护能力，减少安全事故的发生。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培养大学生的社会责任感和公民素质，促进其全面发展。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有利于构建和谐校园，维护校园稳定和安全。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安全教育对大学生的重要性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增强大学生的安全意识和风险意识，提高应对突发事件的能力。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提高大学生的综合素质和社会责任感，为社会发展做出贡献。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培养大学生的法治观念和道德素养，促进其遵纪守法。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安全教育工作对于维护校园安全、保障学生权益、促进高校稳定发展具有重要的现实意义和长远的历史意义。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安全教育工作的目标与意义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安全教育工作内容与实施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确保大学生掌握基本的安全知识和技能，提高自我保护能力。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课程形式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涵盖校园安全、网络安全、消防安全、交通安全等多个领域。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采用课堂讲授、案例分析、小组讨论等多种形式，激发学生学习兴趣。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安全教育课程设置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通过实际操作和模拟演练，增强大学生的安全意识和应对能力。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667" r="15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583" r="1758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组织消防演习、急救培训、反诈宣传等实践活动。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评估活动效果，对不足之处进行改进，提高实践活动的针对性和实效性。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安全教育实践活动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安全教育宣传工作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宣传目标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营造关注安全的校园氛围，提高大学生的安全意识。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宣传内容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发布安全教育资讯、普及安全知识、报道安全事件等。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宣传渠道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利用校园广播、宣传栏、微信公众号等多渠道进行宣传，扩大覆盖面。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安全教育成果与收获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https://d.book118.com/307032036042006053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2024-09-27T01:36:29.857</cp:lastPrinted>
  <dcterms:created xsi:type="dcterms:W3CDTF">2024-09-26T17:36:29Z</dcterms:created>
  <dcterms:modified xsi:type="dcterms:W3CDTF">2024-09-26T17:36:31Z</dcterms:modified>
</cp:coreProperties>
</file>