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54B1-62F9-40B5-9C1B-15903753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55C4D-6906-47B2-B70B-52041A6BC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52CFC-9356-4055-9A7F-16635269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E8A67-6409-4CBC-9555-A08349CA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D33C3-386A-4293-95A8-C8C95B9D0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88C51-C477-4908-B635-0E780B4C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3F93B-0A99-40A7-BAC2-8F15F484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8576C-79E2-48E3-918B-DB19A9BE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BD3D6-F073-44BA-9A04-0EB154BE6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6E7B3-AA89-4B25-82AF-931058346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CEB6E-BBB9-47F7-A6E4-DB063DA2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330141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组织部竞选演讲稿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工作设想与计划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对竞选结果的承诺和展望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姓名、年龄、性别等基本信息介绍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性格特点与优势概述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就读学校、专业及学位情况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在校期间担任的职务及获得的荣誉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工作经历及所从事的岗位和职责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对组织部职能、作用的理解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对组织部在学校或组织中的地位和作用的认识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对组织部工作的期望和设想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对组织部的认识和了解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我深知组织部工作的重要性和意义，热爱组织工作，愿意为之付出努力和时间。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热爱组织工作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我对组织工作有着浓厚的兴趣，喜欢思考如何更好地组织和管理团队，提高团队的凝聚力和效率。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对组织工作的兴趣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对组织部工作的热爱和兴趣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我具备较强的沟通能力，能够与不同性格、不同背景的人进行有效的沟通和协作。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我善于制定计划和方案，能够合理地安排时间和资源，确保活动的顺利进行。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我对工作有着强烈的责任心，能够认真对待每一个任务，不推诿、不敷衍。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11" b="9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以往相关经验和成就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丰富的组织经验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我在过去的工作中积累了丰富的组织经验，曾成功策划和组织了多场大型活动和会议。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突出的工作成绩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我在组织部工作期间，曾带领团队取得了优异的成绩，如成功举办了某次重要会议，获得了广泛的好评和认可。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良好的团队协作精神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我注重团队协作，能够与团队成员保持良好的沟通和合作，共同完成任务。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工作设想与计划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https://d.book118.com/307033014154006051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2024-09-25T03:37:46.888</cp:lastPrinted>
  <dcterms:created xsi:type="dcterms:W3CDTF">2024-09-24T19:37:46Z</dcterms:created>
  <dcterms:modified xsi:type="dcterms:W3CDTF">2024-09-24T19:37:48Z</dcterms:modified>
</cp:coreProperties>
</file>