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3AC2FA-F27F-4DB4-A379-D1E8ABB77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6C9D7B-A952-4F89-BE63-A7C661388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EE00B6-E3E5-4FBB-96A9-B69087872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72020F-3953-422E-9ACD-29F7741D00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76599D-3E66-42D0-A454-D7B07DE3D7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491817-ED49-423F-9179-6F0DB6803E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0E066F-ED37-4430-ABBF-34759026AC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BBEE7E-D936-4E89-8794-585B415428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3CDAE9-E845-471F-A7AC-CEB7FD9B2F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BB348-9619-4AC5-94DC-56BB4922A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41005-A1E2-4219-82CA-A6F2CBC3A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035112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元宇宙交互系统设计</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元宇宙交互系统的概念及特点
 元宇宙交互系统设计原则与方法
 元宇宙交互系统设计中的技术挑战
 元宇宙交互系统设计中的伦理挑战
 元宇宙交互系统设计的未来发展趋势
 元宇宙交互系统设计与人工智能的关系
 元宇宙交互系统设计与大数据的关系
 元宇宙交互系统设计与信息安全的关系</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元宇宙交互系统的概念及特点</a:t>
            </a:r>
          </a:p>
        </p:txBody>
      </p:sp>
      <p:sp>
        <p:nvSpPr>
          <p:cNvPr id="3" name="Subtitle 2"/>
          <p:cNvSpPr>
            <a:spLocks noGrp="1"/>
          </p:cNvSpPr>
          <p:nvPr>
            <p:ph type="subTitle" idx="1"/>
          </p:nvPr>
        </p:nvSpPr>
        <p:spPr/>
        <p:txBody>
          <a:bodyPr/>
          <a:lstStyle/>
          <a:p>
            <a:r>
              <a:t>元宇宙交互系统设计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元宇宙交互系统的概念及特点</a:t>
            </a:r>
          </a:p>
        </p:txBody>
      </p:sp>
      <p:sp>
        <p:nvSpPr>
          <p:cNvPr id="3" name="Text Placeholder 2"/>
          <p:cNvSpPr>
            <a:spLocks noGrp="1"/>
          </p:cNvSpPr>
          <p:nvPr>
            <p:ph type="body" idx="1"/>
          </p:nvPr>
        </p:nvSpPr>
        <p:spPr/>
        <p:txBody>
          <a:bodyPr/>
          <a:lstStyle/>
          <a:p>
            <a:r>
              <a:t>元宇宙交互系统的概念</a:t>
            </a:r>
          </a:p>
        </p:txBody>
      </p:sp>
      <p:sp>
        <p:nvSpPr>
          <p:cNvPr id="4" name="Content Placeholder 3"/>
          <p:cNvSpPr>
            <a:spLocks noGrp="1"/>
          </p:cNvSpPr>
          <p:nvPr>
            <p:ph sz="half" idx="2"/>
          </p:nvPr>
        </p:nvSpPr>
        <p:spPr/>
        <p:txBody>
          <a:bodyPr/>
          <a:lstStyle/>
          <a:p>
            <a:r>
              <a:t>1. 元宇宙交互系统是利用计算机模拟现实世界,将想象中的虚拟世界进行可视化,让人们在虚拟世界中进行交互的一种系统。</a:t>
            </a:r>
          </a:p>
          <a:p>
            <a:r>
              <a:t>2. 从本质上来说,元宇宙交互系统就是可视化的虚拟现实,是人们通过数字技术对客观事物实现模拟和仿真的工具。</a:t>
            </a:r>
          </a:p>
          <a:p>
            <a:r>
              <a:t>3. 总体来说,元宇宙交互系统是一种能够模拟现实世界环境,并允许用户在虚拟世界中进行交互的系统,其中,虚拟世界可以由计算机程序或其他技术创造。</a:t>
            </a:r>
          </a:p>
        </p:txBody>
      </p:sp>
      <p:sp>
        <p:nvSpPr>
          <p:cNvPr id="5" name="Text Placeholder 4"/>
          <p:cNvSpPr>
            <a:spLocks noGrp="1"/>
          </p:cNvSpPr>
          <p:nvPr>
            <p:ph type="body" idx="3"/>
          </p:nvPr>
        </p:nvSpPr>
        <p:spPr/>
        <p:txBody>
          <a:bodyPr/>
          <a:lstStyle/>
          <a:p>
            <a:r>
              <a:t>元宇宙交互系统的特点</a:t>
            </a:r>
          </a:p>
        </p:txBody>
      </p:sp>
      <p:sp>
        <p:nvSpPr>
          <p:cNvPr id="6" name="Content Placeholder 5"/>
          <p:cNvSpPr>
            <a:spLocks noGrp="1"/>
          </p:cNvSpPr>
          <p:nvPr>
            <p:ph sz="half" idx="4"/>
          </p:nvPr>
        </p:nvSpPr>
        <p:spPr/>
        <p:txBody>
          <a:bodyPr/>
          <a:lstStyle/>
          <a:p>
            <a:r>
              <a:t>1. 沉浸性: 元宇宙交互系统具有很强的沉浸感,能够让用户感觉自己置身于虚拟世界中,与虚拟世界中的元素进行互动。</a:t>
            </a:r>
          </a:p>
          <a:p>
            <a:r>
              <a:t>2. 交互性: 元宇宙交互系统允许用户与虚拟世界中的元素进行交互,例如,可以控制虚拟角色,与虚拟角色进行对话,在虚拟世界中进行探索。</a:t>
            </a:r>
          </a:p>
          <a:p>
            <a:r>
              <a:t>3. 社交性: 元宇宙交互系统支持用户之间的社交互动,用户可以在虚拟世界中与其他用户见面,聊天,交换信息。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元宇宙交互系统设计原则与方法</a:t>
            </a:r>
          </a:p>
        </p:txBody>
      </p:sp>
      <p:sp>
        <p:nvSpPr>
          <p:cNvPr id="3" name="Subtitle 2"/>
          <p:cNvSpPr>
            <a:spLocks noGrp="1"/>
          </p:cNvSpPr>
          <p:nvPr>
            <p:ph type="subTitle" idx="1"/>
          </p:nvPr>
        </p:nvSpPr>
        <p:spPr/>
        <p:txBody>
          <a:bodyPr/>
          <a:lstStyle/>
          <a:p>
            <a:r>
              <a:t>元宇宙交互系统设计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元宇宙交互系统设计原则与方法</a:t>
            </a:r>
          </a:p>
        </p:txBody>
      </p:sp>
      <p:sp>
        <p:nvSpPr>
          <p:cNvPr id="3" name="Text Placeholder 2"/>
          <p:cNvSpPr>
            <a:spLocks noGrp="1"/>
          </p:cNvSpPr>
          <p:nvPr>
            <p:ph type="body" idx="1"/>
          </p:nvPr>
        </p:nvSpPr>
        <p:spPr/>
        <p:txBody>
          <a:bodyPr/>
          <a:lstStyle/>
          <a:p>
            <a:r>
              <a:t>用户体验优先</a:t>
            </a:r>
          </a:p>
        </p:txBody>
      </p:sp>
      <p:sp>
        <p:nvSpPr>
          <p:cNvPr id="4" name="Content Placeholder 3"/>
          <p:cNvSpPr>
            <a:spLocks noGrp="1"/>
          </p:cNvSpPr>
          <p:nvPr>
            <p:ph sz="half" idx="2"/>
          </p:nvPr>
        </p:nvSpPr>
        <p:spPr/>
        <p:txBody>
          <a:bodyPr/>
          <a:lstStyle/>
          <a:p>
            <a:r>
              <a:t>1、以用户为中心的设计：元宇宙交互系统设计必须以用户体验为核心，以满足用户的需求和期望为目标，提供直观、高效和愉悦的交互体验。</a:t>
            </a:r>
          </a:p>
          <a:p>
            <a:r>
              <a:t>2、沉浸感和真实感：元宇宙交互系统设计应努力创造沉浸感和真实感，让用户感觉自己身临其境，增强用户的代入感和参与感。</a:t>
            </a:r>
          </a:p>
          <a:p>
            <a:r>
              <a:t>3、个性化和定制化：元宇宙交互系统设计应支持个性化和定制化，允许用户根据自己的喜好和需求定制自己的交互体验，增强用户对系统的归属感和参与感。</a:t>
            </a:r>
          </a:p>
        </p:txBody>
      </p:sp>
      <p:sp>
        <p:nvSpPr>
          <p:cNvPr id="5" name="Text Placeholder 4"/>
          <p:cNvSpPr>
            <a:spLocks noGrp="1"/>
          </p:cNvSpPr>
          <p:nvPr>
            <p:ph type="body" idx="3"/>
          </p:nvPr>
        </p:nvSpPr>
        <p:spPr/>
        <p:txBody>
          <a:bodyPr/>
          <a:lstStyle/>
          <a:p>
            <a:r>
              <a:t>多模态交互</a:t>
            </a:r>
          </a:p>
        </p:txBody>
      </p:sp>
      <p:sp>
        <p:nvSpPr>
          <p:cNvPr id="6" name="Content Placeholder 5"/>
          <p:cNvSpPr>
            <a:spLocks noGrp="1"/>
          </p:cNvSpPr>
          <p:nvPr>
            <p:ph sz="half" idx="4"/>
          </p:nvPr>
        </p:nvSpPr>
        <p:spPr/>
        <p:txBody>
          <a:bodyPr/>
          <a:lstStyle/>
          <a:p>
            <a:r>
              <a:t>1、多感知通道的融合：元宇宙交互系统设计应充分利用多感知通道，包括视觉、听觉、触觉、嗅觉和味觉，为用户提供更加丰富的交互体验。</a:t>
            </a:r>
          </a:p>
          <a:p>
            <a:r>
              <a:t>2、虚拟现实和增强现实技术的应用：元宇宙交互系统设计可以利用虚拟现实和增强现实技术，将虚拟世界和现实世界融合在一起，为用户提供更加沉浸式和真实的交互体验。</a:t>
            </a:r>
          </a:p>
          <a:p>
            <a:r>
              <a:t>3、手势和体感交互：元宇宙交互系统设计可以采用手势和体感交互技术，让用户通过自然的手势和身体动作与虚拟世界进行交互，增强交互的自然性和直观性。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元宇宙交互系统设计原则与方法</a:t>
            </a:r>
          </a:p>
        </p:txBody>
      </p:sp>
      <p:sp>
        <p:nvSpPr>
          <p:cNvPr id="3" name="Text Placeholder 2"/>
          <p:cNvSpPr>
            <a:spLocks noGrp="1"/>
          </p:cNvSpPr>
          <p:nvPr>
            <p:ph type="body" idx="1"/>
          </p:nvPr>
        </p:nvSpPr>
        <p:spPr/>
        <p:txBody>
          <a:bodyPr/>
          <a:lstStyle/>
          <a:p>
            <a:r>
              <a:t>无缝连接和互操作性</a:t>
            </a:r>
          </a:p>
        </p:txBody>
      </p:sp>
      <p:sp>
        <p:nvSpPr>
          <p:cNvPr id="4" name="Content Placeholder 3"/>
          <p:cNvSpPr>
            <a:spLocks noGrp="1"/>
          </p:cNvSpPr>
          <p:nvPr>
            <p:ph sz="half" idx="2"/>
          </p:nvPr>
        </p:nvSpPr>
        <p:spPr/>
        <p:txBody>
          <a:bodyPr/>
          <a:lstStyle/>
          <a:p>
            <a:r>
              <a:t>1、不同平台和设备的兼容性：元宇宙交互系统设计应确保在不同平台和设备上都能无缝连接和互操作，方便用户随时随地访问虚拟世界。</a:t>
            </a:r>
          </a:p>
          <a:p>
            <a:r>
              <a:t>2、开放的API和协议：元宇宙交互系统设计应采用开放的API和协议，允许第三方开发者和平台轻松接入，促进元宇宙生态系统的繁荣发展。</a:t>
            </a:r>
          </a:p>
          <a:p>
            <a:r>
              <a:t>3、标准化和规范化：元宇宙交互系统设计应遵循统一的标准和规范，确保不同平台和系统之间的兼容性和互操作性，便于用户在不同的虚拟世界中无缝切换。</a:t>
            </a:r>
          </a:p>
        </p:txBody>
      </p:sp>
      <p:sp>
        <p:nvSpPr>
          <p:cNvPr id="5" name="Text Placeholder 4"/>
          <p:cNvSpPr>
            <a:spLocks noGrp="1"/>
          </p:cNvSpPr>
          <p:nvPr>
            <p:ph type="body" idx="3"/>
          </p:nvPr>
        </p:nvSpPr>
        <p:spPr/>
        <p:txBody>
          <a:bodyPr/>
          <a:lstStyle/>
          <a:p>
            <a:r>
              <a:t>安全性与隐私</a:t>
            </a:r>
          </a:p>
        </p:txBody>
      </p:sp>
      <p:sp>
        <p:nvSpPr>
          <p:cNvPr id="6" name="Content Placeholder 5"/>
          <p:cNvSpPr>
            <a:spLocks noGrp="1"/>
          </p:cNvSpPr>
          <p:nvPr>
            <p:ph sz="half" idx="4"/>
          </p:nvPr>
        </p:nvSpPr>
        <p:spPr/>
        <p:txBody>
          <a:bodyPr/>
          <a:lstStyle/>
          <a:p>
            <a:r>
              <a:t>1、用户数据保护：元宇宙交互系统设计应严格保护用户数据隐私，防止未经授权的访问、使用或泄露。</a:t>
            </a:r>
          </a:p>
          <a:p>
            <a:r>
              <a:t>2、安全和可靠的网络连接：元宇宙交互系统设计应采用安全和可靠的网络连接，防止黑客攻击、网络钓鱼和恶意软件等安全威胁。</a:t>
            </a:r>
          </a:p>
          <a:p>
            <a:r>
              <a:t>3、用户身份认证和授权：元宇宙交互系统设计应采用安全的认证和授权机制，确保只有授权用户才能访问虚拟世界和相关内容。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元宇宙交互系统设计原则与方法</a:t>
            </a:r>
          </a:p>
        </p:txBody>
      </p:sp>
      <p:sp>
        <p:nvSpPr>
          <p:cNvPr id="3" name="Text Placeholder 2"/>
          <p:cNvSpPr>
            <a:spLocks noGrp="1"/>
          </p:cNvSpPr>
          <p:nvPr>
            <p:ph type="body" idx="1"/>
          </p:nvPr>
        </p:nvSpPr>
        <p:spPr/>
        <p:txBody>
          <a:bodyPr/>
          <a:lstStyle/>
          <a:p>
            <a:r>
              <a:t>可扩展性和灵活性</a:t>
            </a:r>
          </a:p>
        </p:txBody>
      </p:sp>
      <p:sp>
        <p:nvSpPr>
          <p:cNvPr id="4" name="Content Placeholder 3"/>
          <p:cNvSpPr>
            <a:spLocks noGrp="1"/>
          </p:cNvSpPr>
          <p:nvPr>
            <p:ph sz="half" idx="2"/>
          </p:nvPr>
        </p:nvSpPr>
        <p:spPr/>
        <p:txBody>
          <a:bodyPr/>
          <a:lstStyle/>
          <a:p>
            <a:r>
              <a:t>1、可扩展的架构：元宇宙交互系统设计应采用可扩展的架构，能够随着用户数量和数据量的增长而轻松扩展，满足不断增长的需求。</a:t>
            </a:r>
          </a:p>
          <a:p>
            <a:r>
              <a:t>2、灵活的定制化能力：元宇宙交互系统设计应提供灵活的定制化能力，允许平台所有者和开发者根据自己的需求和场景定制交互系统，满足不同应用场景的需求。</a:t>
            </a:r>
          </a:p>
          <a:p>
            <a:r>
              <a:t>3、持续的更新和迭代：元宇宙交互系统设计应支持持续的更新和迭代，以跟上技术发展的步伐，满足用户不断变化的需求和 expectativas。</a:t>
            </a:r>
          </a:p>
        </p:txBody>
      </p:sp>
      <p:sp>
        <p:nvSpPr>
          <p:cNvPr id="5" name="Text Placeholder 4"/>
          <p:cNvSpPr>
            <a:spLocks noGrp="1"/>
          </p:cNvSpPr>
          <p:nvPr>
            <p:ph type="body" idx="3"/>
          </p:nvPr>
        </p:nvSpPr>
        <p:spPr/>
        <p:txBody>
          <a:bodyPr/>
          <a:lstStyle/>
          <a:p>
            <a:r>
              <a:t>跨文化设计</a:t>
            </a:r>
          </a:p>
        </p:txBody>
      </p:sp>
      <p:sp>
        <p:nvSpPr>
          <p:cNvPr id="6" name="Content Placeholder 5"/>
          <p:cNvSpPr>
            <a:spLocks noGrp="1"/>
          </p:cNvSpPr>
          <p:nvPr>
            <p:ph sz="half" idx="4"/>
          </p:nvPr>
        </p:nvSpPr>
        <p:spPr/>
        <p:txBody>
          <a:bodyPr/>
          <a:lstStyle/>
          <a:p>
            <a:r>
              <a:t>1、文化敏感性和包容性：元宇宙交互系统设计应尊重不同的文化和习俗，避免文化冲突和冒犯，确保为所有用户提供一个包容和友好的交互环境。</a:t>
            </a:r>
          </a:p>
          <a:p>
            <a:r>
              <a:t>2、本地化和国际化：元宇宙交互系统设计应支持本地化和国际化，允许用户根据自己的语言和文化背景选择相应的语言和界面，增强用户的参与度和满意度。</a:t>
            </a:r>
          </a:p>
          <a:p>
            <a:r>
              <a:t>3、跨文化合作和交流：元宇宙交互系统设计应鼓励跨文化合作和交流，让不同文化背景的设计师和开发者共同参与系统的设计和开发，为元宇宙带来更加丰富和多元化的交互体验。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元宇宙交互系统设计中的技术挑战</a:t>
            </a:r>
          </a:p>
        </p:txBody>
      </p:sp>
      <p:sp>
        <p:nvSpPr>
          <p:cNvPr id="3" name="Subtitle 2"/>
          <p:cNvSpPr>
            <a:spLocks noGrp="1"/>
          </p:cNvSpPr>
          <p:nvPr>
            <p:ph type="subTitle" idx="1"/>
          </p:nvPr>
        </p:nvSpPr>
        <p:spPr/>
        <p:txBody>
          <a:bodyPr/>
          <a:lstStyle/>
          <a:p>
            <a:r>
              <a:t>元宇宙交互系统设计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元宇宙交互系统设计中的技术挑战</a:t>
            </a:r>
          </a:p>
        </p:txBody>
      </p:sp>
      <p:sp>
        <p:nvSpPr>
          <p:cNvPr id="3" name="Text Placeholder 2"/>
          <p:cNvSpPr>
            <a:spLocks noGrp="1"/>
          </p:cNvSpPr>
          <p:nvPr>
            <p:ph type="body" idx="1"/>
          </p:nvPr>
        </p:nvSpPr>
        <p:spPr/>
        <p:txBody>
          <a:bodyPr/>
          <a:lstStyle/>
          <a:p>
            <a:r>
              <a:t>虚拟现实和增强现实技术</a:t>
            </a:r>
          </a:p>
        </p:txBody>
      </p:sp>
      <p:sp>
        <p:nvSpPr>
          <p:cNvPr id="4" name="Content Placeholder 3"/>
          <p:cNvSpPr>
            <a:spLocks noGrp="1"/>
          </p:cNvSpPr>
          <p:nvPr>
            <p:ph sz="half" idx="2"/>
          </p:nvPr>
        </p:nvSpPr>
        <p:spPr/>
        <p:txBody>
          <a:bodyPr/>
          <a:lstStyle/>
          <a:p>
            <a:r>
              <a:t>1. 元宇宙交互系统设计中，虚拟现实(VR)和增强现实(AR)技术至关重要，VR技术可提供沉浸式体验，AR技术可将虚拟内容与现实世界融合，带来更自然的人机交互。</a:t>
            </a:r>
          </a:p>
          <a:p>
            <a:r>
              <a:t>2. 随着VR和AR硬件设备的不断发展，以及计算机图形学、计算机视觉等相关技术的进步，VR和AR技术在元宇宙交互系统设计中的应用将变得更加成熟和广泛。</a:t>
            </a:r>
          </a:p>
          <a:p>
            <a:r>
              <a:t>3. VR和AR技术的应用面临着诸多技术挑战，如分辨率、延迟、成本等，这些问题仍需进一步研究和解决，才能让VR和AR技术在元宇宙交互系统设计中发挥更大的作用。</a:t>
            </a:r>
          </a:p>
        </p:txBody>
      </p:sp>
      <p:sp>
        <p:nvSpPr>
          <p:cNvPr id="5" name="Text Placeholder 4"/>
          <p:cNvSpPr>
            <a:spLocks noGrp="1"/>
          </p:cNvSpPr>
          <p:nvPr>
            <p:ph type="body" idx="3"/>
          </p:nvPr>
        </p:nvSpPr>
        <p:spPr/>
        <p:txBody>
          <a:bodyPr/>
          <a:lstStyle/>
          <a:p>
            <a:r>
              <a:t>人机交互技术</a:t>
            </a:r>
          </a:p>
        </p:txBody>
      </p:sp>
      <p:sp>
        <p:nvSpPr>
          <p:cNvPr id="6" name="Content Placeholder 5"/>
          <p:cNvSpPr>
            <a:spLocks noGrp="1"/>
          </p:cNvSpPr>
          <p:nvPr>
            <p:ph sz="half" idx="4"/>
          </p:nvPr>
        </p:nvSpPr>
        <p:spPr/>
        <p:txBody>
          <a:bodyPr/>
          <a:lstStyle/>
          <a:p>
            <a:r>
              <a:t>1. 元宇宙交互系统设计中，人机交互技术也十分重要，它研究人类与计算机之间的交互方式，以实现更加自然、直观和高效的交互体验。</a:t>
            </a:r>
          </a:p>
          <a:p>
            <a:r>
              <a:t>2. 传统的键盘、鼠标等输入设备已不能满足元宇宙交互系统设计的需求，需要开发新的输入设备和交互方式，如手势识别、语音控制、脑电波控制等，以实现更加沉浸式和身临其境的交互体验。</a:t>
            </a:r>
          </a:p>
          <a:p>
            <a:r>
              <a:t>3. 人机交互技术的研究还面临着诸多挑战，如交互方式的标准化、交互体验的一致性、交互设备的可用性等，这些问题需要进一步的研究和解决。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元宇宙交互系统设计中的技术挑战</a:t>
            </a:r>
          </a:p>
        </p:txBody>
      </p:sp>
      <p:sp>
        <p:nvSpPr>
          <p:cNvPr id="3" name="Text Placeholder 2"/>
          <p:cNvSpPr>
            <a:spLocks noGrp="1"/>
          </p:cNvSpPr>
          <p:nvPr>
            <p:ph type="body" idx="1"/>
          </p:nvPr>
        </p:nvSpPr>
        <p:spPr/>
        <p:txBody>
          <a:bodyPr/>
          <a:lstStyle/>
          <a:p>
            <a:r>
              <a:t>网络和通信技术</a:t>
            </a:r>
          </a:p>
        </p:txBody>
      </p:sp>
      <p:sp>
        <p:nvSpPr>
          <p:cNvPr id="4" name="Content Placeholder 3"/>
          <p:cNvSpPr>
            <a:spLocks noGrp="1"/>
          </p:cNvSpPr>
          <p:nvPr>
            <p:ph sz="half" idx="2"/>
          </p:nvPr>
        </p:nvSpPr>
        <p:spPr/>
        <p:txBody>
          <a:bodyPr/>
          <a:lstStyle/>
          <a:p>
            <a:r>
              <a:t>1. 元宇宙交互系统设计对网络和通信技术提出了更高的要求，需要支持大规模的并发用户接入、高带宽的数据传输和低延迟的实时通信。</a:t>
            </a:r>
          </a:p>
          <a:p>
            <a:r>
              <a:t>2. 传统的网络和通信技术难以满足元宇宙交互系统设计的需求，需要开发新的网络架构和通信协议，以实现更快的速度、更高的可靠性和更低的延迟。</a:t>
            </a:r>
          </a:p>
          <a:p>
            <a:r>
              <a:t>3. 网络和通信技术的研究面临着诸多挑战，如网络拥塞、数据安全、网络协议的标准化等，这些问题需要进一步的研究和解决。</a:t>
            </a:r>
          </a:p>
        </p:txBody>
      </p:sp>
      <p:sp>
        <p:nvSpPr>
          <p:cNvPr id="5" name="Text Placeholder 4"/>
          <p:cNvSpPr>
            <a:spLocks noGrp="1"/>
          </p:cNvSpPr>
          <p:nvPr>
            <p:ph type="body" idx="3"/>
          </p:nvPr>
        </p:nvSpPr>
        <p:spPr/>
        <p:txBody>
          <a:bodyPr/>
          <a:lstStyle/>
          <a:p>
            <a:r>
              <a:t>算法和机器学习技术</a:t>
            </a:r>
          </a:p>
        </p:txBody>
      </p:sp>
      <p:sp>
        <p:nvSpPr>
          <p:cNvPr id="6" name="Content Placeholder 5"/>
          <p:cNvSpPr>
            <a:spLocks noGrp="1"/>
          </p:cNvSpPr>
          <p:nvPr>
            <p:ph sz="half" idx="4"/>
          </p:nvPr>
        </p:nvSpPr>
        <p:spPr/>
        <p:txBody>
          <a:bodyPr/>
          <a:lstStyle/>
          <a:p>
            <a:r>
              <a:t>1. 元宇宙交互系统设计中，算法和机器学习技术也发挥着重要的作用，这些技术可用于处理大量的数据，分析用户行为，推荐个性化的内容，构建智能的虚拟助理等。</a:t>
            </a:r>
          </a:p>
          <a:p>
            <a:r>
              <a:t>2. 算法和机器学习技术在元宇宙交互系统设计中的应用还面临着诸多挑战，如算法的准确性、机器学习模型的泛化性、算法的鲁棒性和可解释性等，这些问题需要进一步的研究和解决。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元宇宙交互系统设计中的技术挑战</a:t>
            </a:r>
          </a:p>
        </p:txBody>
      </p:sp>
      <p:sp>
        <p:nvSpPr>
          <p:cNvPr id="3" name="Text Placeholder 2"/>
          <p:cNvSpPr>
            <a:spLocks noGrp="1"/>
          </p:cNvSpPr>
          <p:nvPr>
            <p:ph type="body" idx="1"/>
          </p:nvPr>
        </p:nvSpPr>
        <p:spPr/>
        <p:txBody>
          <a:bodyPr/>
          <a:lstStyle/>
          <a:p>
            <a:r>
              <a:t>内容制作技术</a:t>
            </a:r>
          </a:p>
        </p:txBody>
      </p:sp>
      <p:sp>
        <p:nvSpPr>
          <p:cNvPr id="4" name="Content Placeholder 3"/>
          <p:cNvSpPr>
            <a:spLocks noGrp="1"/>
          </p:cNvSpPr>
          <p:nvPr>
            <p:ph sz="half" idx="2"/>
          </p:nvPr>
        </p:nvSpPr>
        <p:spPr/>
        <p:txBody>
          <a:bodyPr/>
          <a:lstStyle/>
          <a:p>
            <a:r>
              <a:t>1. 元宇宙交互系统设计中，内容制作技术也至关重要，它包括创建虚拟环境、设计虚拟角色、制作虚拟物品等。</a:t>
            </a:r>
          </a:p>
          <a:p>
            <a:r>
              <a:t>2. 元宇宙交互系统设计中的内容制作技术与传统的游戏开发技术有很大的不同，需要更加注重真实性、沉浸感和用户互动性。</a:t>
            </a:r>
          </a:p>
          <a:p>
            <a:r>
              <a:t>3. 内容制作技术的研究也面临着诸多挑战，如虚拟环境的逼真度、虚拟角色的动画效果、虚拟物品的物理特性等，这些问题需要进一步的研究和解决。</a:t>
            </a:r>
          </a:p>
        </p:txBody>
      </p:sp>
      <p:sp>
        <p:nvSpPr>
          <p:cNvPr id="5" name="Text Placeholder 4"/>
          <p:cNvSpPr>
            <a:spLocks noGrp="1"/>
          </p:cNvSpPr>
          <p:nvPr>
            <p:ph type="body" idx="3"/>
          </p:nvPr>
        </p:nvSpPr>
        <p:spPr/>
        <p:txBody>
          <a:bodyPr/>
          <a:lstStyle/>
          <a:p>
            <a:r>
              <a:t>安全和隐私技术</a:t>
            </a:r>
          </a:p>
        </p:txBody>
      </p:sp>
      <p:sp>
        <p:nvSpPr>
          <p:cNvPr id="6" name="Content Placeholder 5"/>
          <p:cNvSpPr>
            <a:spLocks noGrp="1"/>
          </p:cNvSpPr>
          <p:nvPr>
            <p:ph sz="half" idx="4"/>
          </p:nvPr>
        </p:nvSpPr>
        <p:spPr/>
        <p:txBody>
          <a:bodyPr/>
          <a:lstStyle/>
          <a:p>
            <a:r>
              <a:t>1. 元宇宙交互系统设计也需要考虑安全和隐私问题，以保护用户的数据和隐私。</a:t>
            </a:r>
          </a:p>
          <a:p>
            <a:r>
              <a:t>2. 元宇宙交互系统设计中面临着诸多安全和隐私挑战，如用户身份认证、数据存储和传输的安全、虚拟环境中的隐私保护等。</a:t>
            </a:r>
          </a:p>
          <a:p>
            <a:r>
              <a:t>3. 安全和隐私技术的研究也面临着诸多挑战，如安全协议的标准化、隐私保护技术的可行性和有效性等，这些问题需要进一步的研究和解决。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元宇宙交互系统设计中的伦理挑战</a:t>
            </a:r>
          </a:p>
        </p:txBody>
      </p:sp>
      <p:sp>
        <p:nvSpPr>
          <p:cNvPr id="3" name="Subtitle 2"/>
          <p:cNvSpPr>
            <a:spLocks noGrp="1"/>
          </p:cNvSpPr>
          <p:nvPr>
            <p:ph type="subTitle" idx="1"/>
          </p:nvPr>
        </p:nvSpPr>
        <p:spPr/>
        <p:txBody>
          <a:bodyPr/>
          <a:lstStyle/>
          <a:p>
            <a:r>
              <a:t>元宇宙交互系统设计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元宇宙交互系统设计中的伦理挑战</a:t>
            </a:r>
          </a:p>
        </p:txBody>
      </p:sp>
      <p:sp>
        <p:nvSpPr>
          <p:cNvPr id="3" name="Text Placeholder 2"/>
          <p:cNvSpPr>
            <a:spLocks noGrp="1"/>
          </p:cNvSpPr>
          <p:nvPr>
            <p:ph type="body" idx="1"/>
          </p:nvPr>
        </p:nvSpPr>
        <p:spPr/>
        <p:txBody>
          <a:bodyPr/>
          <a:lstStyle/>
          <a:p>
            <a:r>
              <a:t>隐私保护</a:t>
            </a:r>
          </a:p>
        </p:txBody>
      </p:sp>
      <p:sp>
        <p:nvSpPr>
          <p:cNvPr id="4" name="Content Placeholder 3"/>
          <p:cNvSpPr>
            <a:spLocks noGrp="1"/>
          </p:cNvSpPr>
          <p:nvPr>
            <p:ph sz="half" idx="2"/>
          </p:nvPr>
        </p:nvSpPr>
        <p:spPr/>
        <p:txBody>
          <a:bodyPr/>
          <a:lstStyle/>
          <a:p>
            <a:r>
              <a:t>1. 元宇宙中用户的数据安全尤为重要,交互系统设计必须注重隐私保护,防止个人信息泄露或滥用。</a:t>
            </a:r>
          </a:p>
          <a:p>
            <a:r>
              <a:t>2. 在数据收集、存储、使用和共享过程中,交互系统应提供清晰透明的告知和同意机制,让用户了解并控制自己的数据使用方式。</a:t>
            </a:r>
          </a:p>
          <a:p>
            <a:r>
              <a:t>3. 元宇宙交互系统应采用先进的加密技术和安全措施,保护用户数据免受未经授权的访问和滥用。</a:t>
            </a:r>
          </a:p>
        </p:txBody>
      </p:sp>
      <p:sp>
        <p:nvSpPr>
          <p:cNvPr id="5" name="Text Placeholder 4"/>
          <p:cNvSpPr>
            <a:spLocks noGrp="1"/>
          </p:cNvSpPr>
          <p:nvPr>
            <p:ph type="body" idx="3"/>
          </p:nvPr>
        </p:nvSpPr>
        <p:spPr/>
        <p:txBody>
          <a:bodyPr/>
          <a:lstStyle/>
          <a:p>
            <a:r>
              <a:t>数字身份认证</a:t>
            </a:r>
          </a:p>
        </p:txBody>
      </p:sp>
      <p:sp>
        <p:nvSpPr>
          <p:cNvPr id="6" name="Content Placeholder 5"/>
          <p:cNvSpPr>
            <a:spLocks noGrp="1"/>
          </p:cNvSpPr>
          <p:nvPr>
            <p:ph sz="half" idx="4"/>
          </p:nvPr>
        </p:nvSpPr>
        <p:spPr/>
        <p:txBody>
          <a:bodyPr/>
          <a:lstStyle/>
          <a:p>
            <a:r>
              <a:t>1. 元宇宙中用户的身份认证至关重要,交互系统应提供安全可靠的身份认证机制,确保用户身份的真实性和唯一性。</a:t>
            </a:r>
          </a:p>
          <a:p>
            <a:r>
              <a:t>2. 数字身份认证技术应注重隐私保护,避免收集和存储敏感个人信息,并提供双因素认证或生物识别等多重安全措施。</a:t>
            </a:r>
          </a:p>
          <a:p>
            <a:r>
              <a:t>3. 交互系统应支持用户在不同平台和应用之间无缝切换身份,并实现身份数据的安全共享和互操作。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元宇宙交互系统设计中的伦理挑战</a:t>
            </a:r>
          </a:p>
        </p:txBody>
      </p:sp>
      <p:sp>
        <p:nvSpPr>
          <p:cNvPr id="3" name="Text Placeholder 2"/>
          <p:cNvSpPr>
            <a:spLocks noGrp="1"/>
          </p:cNvSpPr>
          <p:nvPr>
            <p:ph type="body" idx="1"/>
          </p:nvPr>
        </p:nvSpPr>
        <p:spPr/>
        <p:txBody>
          <a:bodyPr/>
          <a:lstStyle/>
          <a:p>
            <a:r>
              <a:t>内容监管和治理</a:t>
            </a:r>
          </a:p>
        </p:txBody>
      </p:sp>
      <p:sp>
        <p:nvSpPr>
          <p:cNvPr id="4" name="Content Placeholder 3"/>
          <p:cNvSpPr>
            <a:spLocks noGrp="1"/>
          </p:cNvSpPr>
          <p:nvPr>
            <p:ph sz="half" idx="2"/>
          </p:nvPr>
        </p:nvSpPr>
        <p:spPr/>
        <p:txBody>
          <a:bodyPr/>
          <a:lstStyle/>
          <a:p>
            <a:r>
              <a:t>1. 元宇宙中的内容生成和传播具有高度开放性,内容监管和治理面临巨大挑战,交互系统应建立一套有效的机制来管理和控制内容。</a:t>
            </a:r>
          </a:p>
          <a:p>
            <a:r>
              <a:t>2. 交互系统应建立内容审核机制,防止不当或有害内容的传播,确保元宇宙环境的健康和安全。</a:t>
            </a:r>
          </a:p>
          <a:p>
            <a:r>
              <a:t>3. 元宇宙交互系统应鼓励用户参与内容治理,通过举报、反馈等方式对不当内容进行监督和管理,共同维护元宇宙的秩序。</a:t>
            </a:r>
          </a:p>
        </p:txBody>
      </p:sp>
      <p:sp>
        <p:nvSpPr>
          <p:cNvPr id="5" name="Text Placeholder 4"/>
          <p:cNvSpPr>
            <a:spLocks noGrp="1"/>
          </p:cNvSpPr>
          <p:nvPr>
            <p:ph type="body" idx="3"/>
          </p:nvPr>
        </p:nvSpPr>
        <p:spPr/>
        <p:txBody>
          <a:bodyPr/>
          <a:lstStyle/>
          <a:p>
            <a:r>
              <a:t>儿童保护</a:t>
            </a:r>
          </a:p>
        </p:txBody>
      </p:sp>
      <p:sp>
        <p:nvSpPr>
          <p:cNvPr id="6" name="Content Placeholder 5"/>
          <p:cNvSpPr>
            <a:spLocks noGrp="1"/>
          </p:cNvSpPr>
          <p:nvPr>
            <p:ph sz="half" idx="4"/>
          </p:nvPr>
        </p:nvSpPr>
        <p:spPr/>
        <p:txBody>
          <a:bodyPr/>
          <a:lstStyle/>
          <a:p>
            <a:r>
              <a:t>1. 元宇宙中儿童可能面临各种数字安全风险,如不当内容、欺凌、沉迷等,交互系统设计应特别关注儿童保护。</a:t>
            </a:r>
          </a:p>
          <a:p>
            <a:r>
              <a:t>2. 交互系统应提供家长控制功能,允许家长对儿童的在线活动进行监管和限制,保护儿童免受有害内容和行为的影响。</a:t>
            </a:r>
          </a:p>
          <a:p>
            <a:r>
              <a:t>3. 元宇宙中的教育和娱乐内容应适合儿童的年龄和认知水平,并提供积极正面的价值观引导,帮助儿童健康成长。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https://d.book118.com/307035112106006041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元宇宙交互系统的概念及特点</vt:lpstr>
      <vt:lpstr> 元宇宙交互系统的概念及特点</vt:lpstr>
      <vt:lpstr> 元宇宙交互系统设计原则与方法</vt:lpstr>
      <vt:lpstr> 元宇宙交互系统设计原则与方法</vt:lpstr>
      <vt:lpstr> 元宇宙交互系统设计原则与方法</vt:lpstr>
      <vt:lpstr> 元宇宙交互系统设计原则与方法</vt:lpstr>
      <vt:lpstr> 元宇宙交互系统设计中的技术挑战</vt:lpstr>
      <vt:lpstr> 元宇宙交互系统设计中的技术挑战</vt:lpstr>
      <vt:lpstr> 元宇宙交互系统设计中的技术挑战</vt:lpstr>
      <vt:lpstr> 元宇宙交互系统设计中的技术挑战</vt:lpstr>
      <vt:lpstr> 元宇宙交互系统设计中的伦理挑战</vt:lpstr>
      <vt:lpstr> 元宇宙交互系统设计中的伦理挑战</vt:lpstr>
      <vt:lpstr> 元宇宙交互系统设计中的伦理挑战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2024-09-14T07:54:44.751</cp:lastPrinted>
  <dcterms:created xsi:type="dcterms:W3CDTF">2024-09-13T23:54:44Z</dcterms:created>
  <dcterms:modified xsi:type="dcterms:W3CDTF">2024-09-13T23:54:46Z</dcterms:modified>
</cp:coreProperties>
</file>