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F565EF5-21ED-41AE-8525-8C883987066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65F58-B9E3-44B9-B79E-6DA25190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4938-A6CD-4061-AFAE-EF8993983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8B25F-7B9C-423F-B9CA-4A0EC621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3225A-17BE-479B-8061-D8DBBFD4F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92F91-E1A9-4233-8E64-433545240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B89DD8-81EA-4747-B269-E17623BFA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64A47F-BB82-4865-83F2-C4EC9509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39ECF-E624-4679-95A1-1AE6220F3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D6873-2737-4C07-BE76-4337D41B8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F233E-4BE1-4292-9B58-7162441A4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98756-048B-4D47-9152-E2FB1140E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6970D1B-6188-407F-A913-0AA40E9491C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38BE40E-215D-49F1-8073-6E7BDC1B04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41063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有效沟通与礼仪培训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有效沟通的重要性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身体语言在沟通中的重要性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礼仪在商务场合的作用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在团队中建立良好的沟通氛围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礼貌与尊重的重要性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有效沟通的重要性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8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8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9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沟通对个人与团队的影响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沟通是人际关系中的基础。有效沟通能够提高工作效率和团队合作，同时不良沟通可能导致误解和冲突。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9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9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9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9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0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0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0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0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0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0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1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1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1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1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1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有效沟通的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个关键要素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尊重他人意见，积极倾听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倾听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清晰明了地表达自己的想法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主动了解对方意见和需求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问询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及时回应并接受反馈信息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6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27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8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30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沟通中常见的障碍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沟通中常见的障碍包括语言障碍、文化障碍和情绪障碍。语言障碍可能导致词不达意，文化障碍会带来不同文化间的沟通误解，情绪障碍则会影响信息的传递。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学习表达自己的想法和情感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学习如何清晰地表达自己的想法和情感，可以提高沟通的效果。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掌握解决冲突和问题的技巧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掌握解决冲突和问题的技巧，有助于在沟通中更好地处理各种情况。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练习积极倾听和理解对方的观点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通过练习积极倾听，可以更好地理解对方的观点和需求。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4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4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5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5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5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身体语言在沟通中的重要性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4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65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8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身体语言的作用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身体语言在沟通中起着重要的作用，据统计，有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70%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的沟通是来自于非言语交流。通过身体语言可以真实地传递情感和态度。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2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73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74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75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76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77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78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79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80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81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82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83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84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85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86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87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88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89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90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91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92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93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身体语言在不同场合的应用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展现自信和诚实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面试时的自信姿态和眼神交流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增强表达效果和吸引注意力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演讲时的手势和肢体动作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促进团队合作和友好氛围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会议中的坐姿和微笑表情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眼神交流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表达关注和尊重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笑容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传递友好和开放的态度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正面身体语言的特点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直立姿势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展示自信和权威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6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17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8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19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0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25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26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修正身体语言中的不良习惯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可能会带来误解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不自觉的手势或动作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影响沟通质量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表情僵硬或过于夸张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减弱沟通效果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缺乏眼神交流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7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38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42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43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44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身体语言在沟通中扮演着至关重要的角色，通过学习和修正不良习惯，我们可以更好地与他人进行有效沟通，建立良好的人际关系。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7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248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249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50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251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5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256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57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258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礼仪在商务场合的作用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7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68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71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在商务场合起着至关重要的作用。首先，商务礼仪是企业形象的体现，能够展现出企业的专业和品质。其次，礼貌待人能够建立良好的人际关系，增加信任和合作机会。最后，正确的礼仪可以提升商务谈判的效果，使双方更易达成协议。因此，重视商务礼仪对企业和个人发展都是非常重要的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5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76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77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78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79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80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1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2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83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4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85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86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87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88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89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90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1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92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93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94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95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6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97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商务礼仪中的关键要素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8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着装整洁得体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仪容仪表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礼貌待人，讲究用语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言谈举止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恰到好处的赠礼方式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礼品赠送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不同国家的商务礼仪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不同国家有不同的商务交往方式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了解不同文化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适应不同文化背景的商务礼仪可以促进合作和交流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促进合作交流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需要了解并尊重对方的文化礼仪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尊重对方文化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6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17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18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21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22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23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5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商务素养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礼仪培训可以提升员工的商务素养和形象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自我管理能力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培训可以提高员工的自我管理能力和职业发展机会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1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5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企业应该为员工提供礼仪培训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7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38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1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42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46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47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商务礼仪在商务场合扮演着至关重要的角色。了解并遵守商务礼仪规范，不仅有助于建立良好的人际关系，更可以提升企业形象和商务谈判的效果。因此，不论是在国内还是国际商务交往中，都应当注重礼仪的重要性，努力提高自身的商务素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5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5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5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5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5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6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6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https://d.book118.com/307041063012006055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有效沟通与礼仪培训</vt:lpstr>
      <vt:lpstr>目录</vt:lpstr>
      <vt:lpstr>第1章 有效沟通的重要性</vt:lpstr>
      <vt:lpstr> </vt:lpstr>
      <vt:lpstr>有效沟通的4个关键要素</vt:lpstr>
      <vt:lpstr> </vt:lpstr>
      <vt:lpstr>沟通技巧的提升</vt:lpstr>
      <vt:lpstr>第2章 身体语言在沟通中的重要性</vt:lpstr>
      <vt:lpstr> </vt:lpstr>
      <vt:lpstr>身体语言在不同场合的应用</vt:lpstr>
      <vt:lpstr>正面身体语言的特点</vt:lpstr>
      <vt:lpstr>修正身体语言中的不良习惯</vt:lpstr>
      <vt:lpstr>结语</vt:lpstr>
      <vt:lpstr>第3章 礼仪在商务场合的作用</vt:lpstr>
      <vt:lpstr> </vt:lpstr>
      <vt:lpstr>商务礼仪中的关键要素</vt:lpstr>
      <vt:lpstr>不同国家的商务礼仪</vt:lpstr>
      <vt:lpstr>礼仪培训的必要性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2024-09-29T15:03:57.677</cp:lastPrinted>
  <dcterms:created xsi:type="dcterms:W3CDTF">2024-09-29T07:03:57Z</dcterms:created>
  <dcterms:modified xsi:type="dcterms:W3CDTF">2024-09-29T07:04:00Z</dcterms:modified>
</cp:coreProperties>
</file>