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tags" Target="../tags/tag2.xml" /><Relationship Id="rId5" Type="http://schemas.openxmlformats.org/officeDocument/2006/relationships/image" Target="NULL" TargetMode="External" /><Relationship Id="rId6" Type="http://schemas.openxmlformats.org/officeDocument/2006/relationships/image" Target="../media/image3.png" /><Relationship Id="rId7" Type="http://schemas.openxmlformats.org/officeDocument/2006/relationships/tags" Target="../tags/tag3.xml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NULL" TargetMode="External" /><Relationship Id="rId3" Type="http://schemas.openxmlformats.org/officeDocument/2006/relationships/image" Target="../media/image4.png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tags" Target="../tags/tag28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5.png" /><Relationship Id="rId3" Type="http://schemas.openxmlformats.org/officeDocument/2006/relationships/image" Target="../media/image6.svg" /><Relationship Id="rId4" Type="http://schemas.openxmlformats.org/officeDocument/2006/relationships/tags" Target="../tags/tag22.xml" /><Relationship Id="rId5" Type="http://schemas.openxmlformats.org/officeDocument/2006/relationships/image" Target="NULL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image" Target="../media/image9.svg" /><Relationship Id="rId4" Type="http://schemas.openxmlformats.org/officeDocument/2006/relationships/tags" Target="../tags/tag60.xml" /><Relationship Id="rId5" Type="http://schemas.openxmlformats.org/officeDocument/2006/relationships/image" Target="NULL" TargetMode="External" /><Relationship Id="rId6" Type="http://schemas.openxmlformats.org/officeDocument/2006/relationships/image" Target="../media/image7.png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6B33E-9459-46C5-9300-8C680255A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D676-B899-4700-B8EB-A6423EBC8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E2644-0326-4926-BD7D-22EA0ADD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7B85D-27CA-47A9-97E8-69CCD24AB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083D3-4ADB-40D3-96E2-BE53AFA1D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CF56F-313D-4DBB-9E29-FBE152A0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B8D337-A983-48A7-AF5D-3EFD9B9D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811BC-B9F9-43C8-A9BF-1F80150F4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A8975-599E-49FD-B711-439A77CF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4D601-917E-4055-AA79-533B6409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7E287-2B94-4CF1-995D-C7343EF0D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 r:link="rId6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9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9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 r:link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@svg_bg4" descr="C:/Users/kingsoft/AppData/Local/Temp/fig2wpp/@svg_bg4.sv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 r:link="rId6"/>
              </a:ext>
            </a:extLst>
          </a:blip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10" name="@png2x" descr="C:/Users/kingsoft/AppData/Local/Temp/fig2wpp/@png2x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@svg_bg2" descr="C:/Users/kingsoft/AppData/Local/Temp/fig2wpp/@svg_bg2.svg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 r:link="rId6"/>
              </a:ext>
            </a:extLst>
          </a:blip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9" name="@png2x" descr="C:/Users/kingsoft/AppData/Local/Temp/fig2wpp/@png2x.pn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0.png" /><Relationship Id="rId14" Type="http://schemas.openxmlformats.org/officeDocument/2006/relationships/image" Target="../media/image11.svg" /><Relationship Id="rId15" Type="http://schemas.openxmlformats.org/officeDocument/2006/relationships/tags" Target="../tags/tag68.xml" /><Relationship Id="rId16" Type="http://schemas.openxmlformats.org/officeDocument/2006/relationships/tags" Target="../tags/tag69.xml" /><Relationship Id="rId17" Type="http://schemas.openxmlformats.org/officeDocument/2006/relationships/tags" Target="../tags/tag70.xml" /><Relationship Id="rId18" Type="http://schemas.openxmlformats.org/officeDocument/2006/relationships/tags" Target="../tags/tag71.xml" /><Relationship Id="rId19" Type="http://schemas.openxmlformats.org/officeDocument/2006/relationships/tags" Target="../tags/tag7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3.xml" /><Relationship Id="rId21" Type="http://schemas.openxmlformats.org/officeDocument/2006/relationships/tags" Target="../tags/tag7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@svg_bg3" descr="C:/Users/kingsoft/AppData/Local/Temp/fig2wpp/@svg_bg3.svg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 r:link="rId16"/>
              </a:ext>
            </a:extLst>
          </a:blip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4305613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人力资源信息系统对组织绩效改进的影响研究</a:t>
            </a:r>
            <a:endParaRPr lang="zh-CN" altLang="en-US"/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人力资源信息系统概述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5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组织绩效改进的内涵与重要性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7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8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人力资源信息系统在组织绩效改进中的应用案例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21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人力资源信息系统对组织绩效改进的影响机制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2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结论与展望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3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5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人力资源信息系统在组织绩效改进中的挑战与对策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9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人力资源信息系统概述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定义与功能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定义：人力资源信息系统是一种用于管理人力资源数据的计算机系统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功能：包括员工信息管理、招聘管理、培训管理、绩效管理等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特点：集成性、实时性、准确性、易用性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作用：提高人力资源管理效率，支持组织战略决策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人力资源信息系统的应用范围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352389" y="1927832"/>
            <a:ext cx="4554828" cy="114987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14984" y="1927832"/>
            <a:ext cx="164544" cy="114987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526438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人力资源规划：包括招聘、培训、绩效管理等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352389" y="3292898"/>
            <a:ext cx="4554828" cy="114987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14984" y="3292898"/>
            <a:ext cx="164544" cy="114987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526438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员工信息管理：包括员工档案、薪资福利、考勤管理等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352389" y="4657963"/>
            <a:ext cx="4554828" cy="114987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14984" y="4657963"/>
            <a:ext cx="164544" cy="114987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526438" y="4757165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组织结构管理：包括部门设置、岗位设置、职责管理等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18998" y="1927832"/>
            <a:ext cx="4554828" cy="114987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1593" y="1927832"/>
            <a:ext cx="164544" cy="114987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793047" y="2027034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薪酬福利管理：包括薪资结构、福利政策、激励机制等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18998" y="3292898"/>
            <a:ext cx="4554828" cy="114987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1593" y="3292898"/>
            <a:ext cx="164544" cy="114987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793047" y="3392099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员工发展管理：包括职业规划、培训发展、绩效评估等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18998" y="4657963"/>
            <a:ext cx="4554828" cy="114987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1593" y="4657963"/>
            <a:ext cx="164544" cy="114987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793047" y="4757165"/>
            <a:ext cx="4278372" cy="951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人力资源数据分析：包括员工满意度、离职率、招聘效果等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人力资源信息系统的技术发展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云计算技术的应用：提高数据存储和计算能力，降低成本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大数据技术的应用：通过对大量员工数据的分析，帮助企业更好地了解员工需求和绩效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人工智能技术的应用：通过机器学习和自然语言处理技术，实现智能招聘、员工培训和绩效评估等功能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移动技术的应用：通过移动设备访问人力资源信息系统，提高员工工作效率和满意度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组织绩效改进的内涵与重要性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组织绩效改进的定义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863958" y="1773936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组织绩效改进是指通过改进组织内部的管理、流程、技术等手段，提高组织的整体绩效。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863958" y="2885205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组织绩效改进的目标是提高组织的竞争力、创新力、执行力等，以实现组织的长期发展。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863958" y="3996473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组织绩效改进的方法包括但不限于：目标管理、绩效考核、流程优化、技术创新等。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863958" y="5107742"/>
            <a:ext cx="6461035" cy="854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组织绩效改进的重要性在于：提高组织的整体绩效，增强组织的竞争力，实现组织的长期发展。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组织绩效改进的衡量指标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1014984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1016769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1111402" y="2523419"/>
            <a:ext cx="1346278" cy="301752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工作效率：完成任务的速度和质量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739196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740982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835614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成本控制：降低成本，提高利润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463408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465194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559826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客户满意度：提高客户满意度，增强客户忠诚度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87620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89406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84038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员工满意度：提高员工满意度，降低员工流失率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7911832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7913618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008250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创新能力：提高企业的创新能力，适应市场变化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636044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637830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732462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社会责任：承担社会责任，提高企业形象和声誉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组织绩效改进的重要性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提高组织效率：通过改进绩效，可以提高组织的工作效率，降低成本，提高竞争力。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增强组织适应性：改进绩效可以帮助组织更好地适应外部环境的变化，提高组织的应变能力和竞争力。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提高员工满意度：改进绩效可以提高员工的工作满意度，降低员工流失率，提高组织的凝聚力和向心力。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促进组织创新：改进绩效可以帮助组织更好地激发员工的创新潜力，提高组织的创新能力和竞争力。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人力资源信息系统对组织绩效改进的影响机制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提高人力资源管理效率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自动化处理：减少人工操作，提高工作效率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数据分析：提供实时数据支持，辅助决策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流程优化：简化工作流程，提高工作效率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信息共享：实现信息实时共享，提高沟通效率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优化人力资源配置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人力资源信息系统可以帮助企业制定更科学的培训计划，提高员工的技能和素质。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人力资源信息系统可以帮助企业更好地了解员工的技能和经验，从而实现更合理的岗位分配。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人力资源信息系统可以提供员工绩效数据，帮助企业识别优秀员工，并给予相应的奖励和晋升机会。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人力资源信息系统可以提供员工离职率、招聘效率等数据，帮助企业更好地进行人力资源规划。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提升员工满意度和忠诚度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人力资源信息系统可以加强员工沟通和协作，提高团队凝聚力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人力资源信息系统可以提高员工工作效率，减少工作压力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人力资源信息系统可以提供员工个性化服务，满足员工需求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人力资源信息系统可以提供员工培训和发展机会，提高员工满意度和忠诚度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https://d.book118.com/307043056130006050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5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5"/>
  <p:tag name="KSO_WM_UNIT_TEXT_FILL_TYPE" val="1"/>
  <p:tag name="KSO_WM_UNIT_TYPE" val="a"/>
  <p:tag name="KSO_WM_UNIT_USESOURCEFORMAT_APPLY" val="0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TEMPLATE_CATEGORY" val="custom"/>
  <p:tag name="KSO_WM_TEMPLATE_INDEX" val="20231418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TEMPLATE_CATEGORY" val="custom"/>
  <p:tag name="KSO_WM_TEMPLATE_INDEX" val="20231418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TEMPLATE_CATEGORY" val="custom"/>
  <p:tag name="KSO_WM_TEMPLATE_INDEX" val="20231418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汉仪粗圆简</vt:lpstr>
      <vt:lpstr>汉仪正圆-75W</vt:lpstr>
      <vt:lpstr>汉仪正圆-45W</vt:lpstr>
      <vt:lpstr>Wingdings</vt:lpstr>
      <vt:lpstr>微软雅黑</vt:lpstr>
      <vt:lpstr>Office Theme</vt:lpstr>
      <vt:lpstr>人力资源信息系统对组织绩效改进的影响研究</vt:lpstr>
      <vt:lpstr>目录</vt:lpstr>
      <vt:lpstr>人力资源信息系统概述</vt:lpstr>
      <vt:lpstr>定义与功能</vt:lpstr>
      <vt:lpstr>人力资源信息系统的应用范围</vt:lpstr>
      <vt:lpstr>人力资源信息系统的技术发展</vt:lpstr>
      <vt:lpstr>组织绩效改进的内涵与重要性</vt:lpstr>
      <vt:lpstr>组织绩效改进的定义</vt:lpstr>
      <vt:lpstr>组织绩效改进的衡量指标</vt:lpstr>
      <vt:lpstr>组织绩效改进的重要性</vt:lpstr>
      <vt:lpstr>人力资源信息系统对组织绩效改进的影响机制</vt:lpstr>
      <vt:lpstr>提高人力资源管理效率</vt:lpstr>
      <vt:lpstr>优化人力资源配置</vt:lpstr>
      <vt:lpstr>提升员工满意度和忠诚度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2024-09-23T07:30:23.692</cp:lastPrinted>
  <dcterms:created xsi:type="dcterms:W3CDTF">2024-09-22T23:30:23Z</dcterms:created>
  <dcterms:modified xsi:type="dcterms:W3CDTF">2024-09-22T23:30:27Z</dcterms:modified>
</cp:coreProperties>
</file>