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A842E-4D4A-4733-95EC-A079D24BD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21856-8930-4134-96F2-82305A94D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56EDE-0528-46E4-AE25-853871A8F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B9799-A361-4EB2-80D1-A2B4CD270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400C94-8344-491E-9124-410D3E3D2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7A2488-6D48-4353-8D27-7CFB31F44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F42B62-413F-4909-BFF4-F180AEABA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0DC4F-2AE0-425B-98D5-627091B69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955C19-3849-4A21-9F75-83FB08D6C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6DEA5-E490-4B41-AE8A-8409534BD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038B1-2E33-4E10-8043-B4A92D6FB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4402115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护理自我介绍PPT总结语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护理专业背景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个人特质与优势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对护理职业的理解与展望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护理专业背景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18" r="3221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学校与学历背景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在校期间，曾获得校级奖学金和优秀学生称号。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毕业于XX大学护理学院，获得护理学学士学位。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实习与工作经验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在XX医院完成了为期一年的临床实习，获得了丰富的实践经验。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在实习期间，获得了带教老师和患者的一致好评。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6413" b="6413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熟练掌握基础护理技能，如测量生命体征、输液、注射等。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考取了护士资格证书，具备从事护理工作的资格。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专业技能与证书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个人特质与优势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能够耐心听取患者和家属的诉求，理解他们的需求和关切。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能够用通俗易懂的语言向患者和家属解释护理知识和操作流程。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能够及时向医生反馈患者的病情变化和护理问题，促进医护之间的合作。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能够与其他医护人员密切配合，共同完成护理任务。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能够在团队中发挥带头作用，协调团队资源，推动团队工作的高效进行。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能够与其他团队成员共同制定和实现护理目标，提高团队整体水平。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764" r="2576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协作精神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团队领导力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共享目标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能够关注患者的每一个细节，及时发现并处理护理问题。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能够耐心应对患者的反复询问和要求，始终保持专业和友善的态度。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能够持续关注患者的病情变化和需求，提供全方位的护理服务。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细致入微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持久耐心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持续关注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细心与耐心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https://d.book118.com/307044021153006034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2024-09-08T22:00:05.169</cp:lastPrinted>
  <dcterms:created xsi:type="dcterms:W3CDTF">2024-09-08T14:00:05Z</dcterms:created>
  <dcterms:modified xsi:type="dcterms:W3CDTF">2024-09-08T14:00:06Z</dcterms:modified>
</cp:coreProperties>
</file>