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667341-FD37-4FBD-8C16-4E056F9DAB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0BCF8F-6A38-4527-9F14-66BED97941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DB93A6-ED3F-46D7-AECF-053AFE12FF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80B1F5-18B7-46F3-806B-8FF9203B04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AA5F57-419B-4BFF-9DAC-4F9A204326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3F1736-07A6-4F2D-B45F-F9BAD4802C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737DA4-50E7-4F2C-82B4-B69E6BE95F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D4C71F-0834-4A76-9291-C38E890E36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DAA52A-6047-48F8-96EE-32C078AF30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96E03A-8D22-404B-A3EB-09034446EA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8A9F55-A952-41C1-8ABF-5ECED0AB89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704410310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先进传感器技术在清洗控制中的应用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传感器助力清洗效率：通过数据分析，实现清洗优化。
 智能传感器监控：实时监测清洗质量，提高清洗效果。
 自动化清洗控制：利用传感器反馈，实现清洗过程自动化。
 传感器优化清洗剂：分析水质，优化清洁剂配方。
 节能环保清洗：传感器助力水资源和能源的合理利用。
 安全清洗保障：传感器监测清洗过程中可能存在的安全隐患。
 清洗工艺改进：传感器数据支持清洗工艺的优化和改进。
 清洗成本降低：传感器技术促进清洗成本的降低。</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传感器助力清洗效率：通过数据分析，实现清洗优化。</a:t>
            </a:r>
          </a:p>
        </p:txBody>
      </p:sp>
      <p:sp>
        <p:nvSpPr>
          <p:cNvPr id="3" name="Subtitle 2"/>
          <p:cNvSpPr>
            <a:spLocks noGrp="1"/>
          </p:cNvSpPr>
          <p:nvPr>
            <p:ph type="subTitle" idx="1"/>
          </p:nvPr>
        </p:nvSpPr>
        <p:spPr/>
        <p:txBody>
          <a:bodyPr/>
          <a:lstStyle/>
          <a:p>
            <a:r>
              <a:t>先进传感器技术在清洗控制中的应用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传感器助力清洗效率：通过数据分析，实现清洗优化。</a:t>
            </a:r>
          </a:p>
        </p:txBody>
      </p:sp>
      <p:sp>
        <p:nvSpPr>
          <p:cNvPr id="3" name="Text Placeholder 2"/>
          <p:cNvSpPr>
            <a:spLocks noGrp="1"/>
          </p:cNvSpPr>
          <p:nvPr>
            <p:ph type="body" idx="1"/>
          </p:nvPr>
        </p:nvSpPr>
        <p:spPr/>
        <p:txBody>
          <a:bodyPr/>
          <a:lstStyle/>
          <a:p>
            <a:r>
              <a:t>传感器实时监测数据，实现动态清洗控制：</a:t>
            </a:r>
          </a:p>
        </p:txBody>
      </p:sp>
      <p:sp>
        <p:nvSpPr>
          <p:cNvPr id="4" name="Content Placeholder 3"/>
          <p:cNvSpPr>
            <a:spLocks noGrp="1"/>
          </p:cNvSpPr>
          <p:nvPr>
            <p:ph sz="half" idx="2"/>
          </p:nvPr>
        </p:nvSpPr>
        <p:spPr/>
        <p:txBody>
          <a:bodyPr/>
          <a:lstStyle/>
          <a:p>
            <a:r>
              <a:t>1. 传感器可以实时监测清洗过程中的各种数据，如压力、温度、流量、浓度等，并将其传输至中央控制系统。</a:t>
            </a:r>
          </a:p>
          <a:p>
            <a:r>
              <a:t>2. 中央控制系统对这些数据进行分析处理，并根据清洗目标和实际情况，动态调整清洗参数和清洗策略，以实现最佳的清洗效果。</a:t>
            </a:r>
          </a:p>
          <a:p>
            <a:r>
              <a:t>3. 动态清洗控制可以显著提高清洗效率和质量，减少清洗时间和成本，并降低对环境的污染。</a:t>
            </a:r>
          </a:p>
        </p:txBody>
      </p:sp>
      <p:sp>
        <p:nvSpPr>
          <p:cNvPr id="5" name="Text Placeholder 4"/>
          <p:cNvSpPr>
            <a:spLocks noGrp="1"/>
          </p:cNvSpPr>
          <p:nvPr>
            <p:ph type="body" idx="3"/>
          </p:nvPr>
        </p:nvSpPr>
        <p:spPr/>
        <p:txBody>
          <a:bodyPr/>
          <a:lstStyle/>
          <a:p>
            <a:r>
              <a:t>传感器故障预警，确保清洗过程稳定可靠：</a:t>
            </a:r>
          </a:p>
        </p:txBody>
      </p:sp>
      <p:sp>
        <p:nvSpPr>
          <p:cNvPr id="6" name="Content Placeholder 5"/>
          <p:cNvSpPr>
            <a:spLocks noGrp="1"/>
          </p:cNvSpPr>
          <p:nvPr>
            <p:ph sz="half" idx="4"/>
          </p:nvPr>
        </p:nvSpPr>
        <p:spPr/>
        <p:txBody>
          <a:bodyPr/>
          <a:lstStyle/>
          <a:p>
            <a:r>
              <a:t>1. 传感器可以对清洗设备的关键部件进行状态监测，并及时预警故障的发生。</a:t>
            </a:r>
          </a:p>
          <a:p>
            <a:r>
              <a:t>2. 通过故障预警，可以提前安排检修和维护，防止清洗设备发生故障，确保清洗过程的稳定可靠。</a:t>
            </a:r>
          </a:p>
          <a:p>
            <a:r>
              <a:t>3. 故障预警还可以帮助清洗企业制定科学的设备维护计划，延长清洗设备的使用寿命，提高清洗设备的利用率。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传感器助力清洗效率：通过数据分析，实现清洗优化。</a:t>
            </a:r>
          </a:p>
        </p:txBody>
      </p:sp>
      <p:sp>
        <p:nvSpPr>
          <p:cNvPr id="3" name="Text Placeholder 2"/>
          <p:cNvSpPr>
            <a:spLocks noGrp="1"/>
          </p:cNvSpPr>
          <p:nvPr>
            <p:ph type="body" idx="1"/>
          </p:nvPr>
        </p:nvSpPr>
        <p:spPr/>
        <p:txBody>
          <a:bodyPr/>
          <a:lstStyle/>
          <a:p>
            <a:r>
              <a:t>数据分析优化清洗工艺，提高清洗效率和质量：</a:t>
            </a:r>
          </a:p>
        </p:txBody>
      </p:sp>
      <p:sp>
        <p:nvSpPr>
          <p:cNvPr id="4" name="Content Placeholder 3"/>
          <p:cNvSpPr>
            <a:spLocks noGrp="1"/>
          </p:cNvSpPr>
          <p:nvPr>
            <p:ph sz="half" idx="2"/>
          </p:nvPr>
        </p:nvSpPr>
        <p:spPr/>
        <p:txBody>
          <a:bodyPr/>
          <a:lstStyle/>
          <a:p>
            <a:r>
              <a:t>1. 通过对传感器采集的数据进行分析，可以发现清洗工艺中的薄弱环节和改进之处。</a:t>
            </a:r>
          </a:p>
          <a:p>
            <a:r>
              <a:t>2. 基于数据分析结果，可以优化清洗工艺，提高清洗效率和质量，降低清洗成本。</a:t>
            </a:r>
          </a:p>
          <a:p>
            <a:r>
              <a:t>3. 数据分析还可以帮助清洗企业建立清洗工艺数据库，为后续的清洗工艺设计和优化提供依据。</a:t>
            </a:r>
          </a:p>
        </p:txBody>
      </p:sp>
      <p:sp>
        <p:nvSpPr>
          <p:cNvPr id="5" name="Text Placeholder 4"/>
          <p:cNvSpPr>
            <a:spLocks noGrp="1"/>
          </p:cNvSpPr>
          <p:nvPr>
            <p:ph type="body" idx="3"/>
          </p:nvPr>
        </p:nvSpPr>
        <p:spPr/>
        <p:txBody>
          <a:bodyPr/>
          <a:lstStyle/>
          <a:p>
            <a:r>
              <a:t>传感器实现自动清洗，降低人工成本和提高安全性：</a:t>
            </a:r>
          </a:p>
        </p:txBody>
      </p:sp>
      <p:sp>
        <p:nvSpPr>
          <p:cNvPr id="6" name="Content Placeholder 5"/>
          <p:cNvSpPr>
            <a:spLocks noGrp="1"/>
          </p:cNvSpPr>
          <p:nvPr>
            <p:ph sz="half" idx="4"/>
          </p:nvPr>
        </p:nvSpPr>
        <p:spPr/>
        <p:txBody>
          <a:bodyPr/>
          <a:lstStyle/>
          <a:p>
            <a:r>
              <a:t>1. 传感器可以实现清洗过程的自动化控制，降低人工成本，提高清洗效率。</a:t>
            </a:r>
          </a:p>
          <a:p>
            <a:r>
              <a:t>2. 自动化清洗还可以提高清洗安全性，避免清洗人员接触有害或危险物质。</a:t>
            </a:r>
          </a:p>
          <a:p>
            <a:r>
              <a:t>3. 传感器还可以与物联网技术结合，实现远程清洗控制，方便清洗企业对清洗过程进行实时监控和管理。</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传感器助力清洗效率：通过数据分析，实现清洗优化。</a:t>
            </a:r>
          </a:p>
        </p:txBody>
      </p:sp>
      <p:sp>
        <p:nvSpPr>
          <p:cNvPr id="3" name="Text Placeholder 2"/>
          <p:cNvSpPr>
            <a:spLocks noGrp="1"/>
          </p:cNvSpPr>
          <p:nvPr>
            <p:ph type="body" idx="1"/>
          </p:nvPr>
        </p:nvSpPr>
        <p:spPr/>
        <p:txBody>
          <a:bodyPr/>
          <a:lstStyle/>
          <a:p>
            <a:r>
              <a:t>传感器助力清洗过程绿色环保，减少污染和节约资源：</a:t>
            </a:r>
          </a:p>
        </p:txBody>
      </p:sp>
      <p:sp>
        <p:nvSpPr>
          <p:cNvPr id="4" name="Content Placeholder 3"/>
          <p:cNvSpPr>
            <a:spLocks noGrp="1"/>
          </p:cNvSpPr>
          <p:nvPr>
            <p:ph sz="half" idx="2"/>
          </p:nvPr>
        </p:nvSpPr>
        <p:spPr/>
        <p:txBody>
          <a:bodyPr/>
          <a:lstStyle/>
          <a:p>
            <a:r>
              <a:t>1. 传感器可以对清洗过程中的水、电、化学品等资源消耗进行实时监测，并及时预警资源浪费的情况。</a:t>
            </a:r>
          </a:p>
          <a:p>
            <a:r>
              <a:t>2. 通过对资源消耗数据的分析，可以优化清洗工艺，减少资源消耗，降低清洗成本，并实现清洗过程的绿色环保。</a:t>
            </a:r>
          </a:p>
          <a:p>
            <a:r>
              <a:t>3. 传感器还可以帮助清洗企业建立绿色清洗数据库，为后续的绿色清洗工艺设计和优化提供依据。</a:t>
            </a:r>
          </a:p>
        </p:txBody>
      </p:sp>
      <p:sp>
        <p:nvSpPr>
          <p:cNvPr id="5" name="Text Placeholder 4"/>
          <p:cNvSpPr>
            <a:spLocks noGrp="1"/>
          </p:cNvSpPr>
          <p:nvPr>
            <p:ph type="body" idx="3"/>
          </p:nvPr>
        </p:nvSpPr>
        <p:spPr/>
        <p:txBody>
          <a:bodyPr/>
          <a:lstStyle/>
          <a:p>
            <a:r>
              <a:t>传感器助力清洗过程可追溯，提高清洗质量和可靠性：</a:t>
            </a:r>
          </a:p>
        </p:txBody>
      </p:sp>
      <p:sp>
        <p:nvSpPr>
          <p:cNvPr id="6" name="Content Placeholder 5"/>
          <p:cNvSpPr>
            <a:spLocks noGrp="1"/>
          </p:cNvSpPr>
          <p:nvPr>
            <p:ph sz="half" idx="4"/>
          </p:nvPr>
        </p:nvSpPr>
        <p:spPr/>
        <p:txBody>
          <a:bodyPr/>
          <a:lstStyle/>
          <a:p>
            <a:r>
              <a:t>1. 传感器可以记录清洗过程中的各种数据，并将其存储起来，以便后续追溯和查询。</a:t>
            </a:r>
          </a:p>
          <a:p>
            <a:r>
              <a:t>2. 清洗过程的可追溯性可以提高清洗质量和可靠性，并为清洗企业提供法律保障。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智能传感器监控：实时监测清洗质量，提高清洗效果。</a:t>
            </a:r>
          </a:p>
        </p:txBody>
      </p:sp>
      <p:sp>
        <p:nvSpPr>
          <p:cNvPr id="3" name="Subtitle 2"/>
          <p:cNvSpPr>
            <a:spLocks noGrp="1"/>
          </p:cNvSpPr>
          <p:nvPr>
            <p:ph type="subTitle" idx="1"/>
          </p:nvPr>
        </p:nvSpPr>
        <p:spPr/>
        <p:txBody>
          <a:bodyPr/>
          <a:lstStyle/>
          <a:p>
            <a:r>
              <a:t>先进传感器技术在清洗控制中的应用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智能传感器监控：实时监测清洗质量，提高清洗效果。</a:t>
            </a:r>
          </a:p>
        </p:txBody>
      </p:sp>
      <p:sp>
        <p:nvSpPr>
          <p:cNvPr id="3" name="Text Placeholder 2"/>
          <p:cNvSpPr>
            <a:spLocks noGrp="1"/>
          </p:cNvSpPr>
          <p:nvPr>
            <p:ph type="body" idx="1"/>
          </p:nvPr>
        </p:nvSpPr>
        <p:spPr/>
        <p:txBody>
          <a:bodyPr/>
          <a:lstStyle/>
          <a:p>
            <a:r>
              <a:t>智能传感器监控：实时监测清洗质量，提高清洗效果。</a:t>
            </a:r>
          </a:p>
        </p:txBody>
      </p:sp>
      <p:sp>
        <p:nvSpPr>
          <p:cNvPr id="4" name="Content Placeholder 3"/>
          <p:cNvSpPr>
            <a:spLocks noGrp="1"/>
          </p:cNvSpPr>
          <p:nvPr>
            <p:ph sz="half" idx="2"/>
          </p:nvPr>
        </p:nvSpPr>
        <p:spPr/>
        <p:txBody>
          <a:bodyPr/>
          <a:lstStyle/>
          <a:p>
            <a:r>
              <a:t>1. 实时在线监测清洗过程：</a:t>
            </a:r>
          </a:p>
          <a:p>
            <a:r>
              <a:t>  - 智能传感器可安装在清洗设备中或清洗工件附近，实时监测清洗过程中关键参数的变化情况，如温度、压力、流量、振动、声波等。</a:t>
            </a:r>
          </a:p>
          <a:p>
            <a:r>
              <a:t>  - 通过对这些参数进行分析，智能传感器可判断清洗过程是否正常进行，并及时发现清洗过程中可能出现的异常情况。</a:t>
            </a:r>
          </a:p>
          <a:p>
            <a:r>
              <a:t>2. 故障预警和诊断：</a:t>
            </a:r>
          </a:p>
          <a:p>
            <a:r>
              <a:t>  - 智能传感器可通过对清洗过程中的数据进行分析，识别清洗设备或清洗工艺中可能存在的故障，并及时发出预警信号。</a:t>
            </a:r>
          </a:p>
          <a:p>
            <a:r>
              <a:t>  - 这样可以帮助操作人员及时采取措施，避免故障的发生或扩大，减少清洗故障造成的损失和 downtime。</a:t>
            </a:r>
          </a:p>
          <a:p>
            <a:r>
              <a:t>  - 智能传感器还可以通过对清洗过程中的数据进行分析，诊断清洗设备或清洗工艺中的故障原因，帮助维护人员快速定位和修复故障，从而提高清洗效率和可靠性。</a:t>
            </a:r>
          </a:p>
          <a:p>
            <a:r>
              <a:t>3. 优化清洗工艺参数：</a:t>
            </a:r>
          </a:p>
          <a:p>
            <a:r>
              <a:t>  - 智能传感器可通过对清洗过程中的数据进行分析，识别清洗工艺参数对清洗效果的影响，并帮助操作人员优化清洗工艺参数，从而提高清洗质量和清洗效率。</a:t>
            </a:r>
          </a:p>
          <a:p>
            <a:r>
              <a:t>4. 智能自适应清洗：</a:t>
            </a:r>
          </a:p>
          <a:p>
            <a:r>
              <a:t>  - 智能传感器可通过对清洗过程中的数据进行分析，调整清洗设备或清洗工艺参数，以适应不同的清洗工件和不同的清洗要求。</a:t>
            </a:r>
          </a:p>
          <a:p>
            <a:r>
              <a:t>  - 这样可以保证清洗过程始终在最佳状态下进行，提高清洗质量和清洗效率，并减少清洗过程中资源的浪费。</a:t>
            </a:r>
          </a:p>
          <a:p>
            <a:r>
              <a:t>5. 清洗质量记录和追溯：</a:t>
            </a:r>
          </a:p>
          <a:p>
            <a:r>
              <a:t>  - 智能传感器可将清洗过程中的数据记录下来，并存储在计算机或云端，以便后期分析和追溯。</a:t>
            </a:r>
          </a:p>
          <a:p>
            <a:r>
              <a:t>  - 这些数据可以作为清洗质量的证明，也可以帮助分析人员发现清洗过程中可能存在的问题，并采取措施加以改进。</a:t>
            </a:r>
          </a:p>
          <a:p>
            <a:r>
              <a:t>6. 提高清洗过程的自动化程度：</a:t>
            </a:r>
          </a:p>
          <a:p>
            <a:r>
              <a:t>  - 智能传感器可以帮助实现清洗过程的自动化，减少操作人员的参与程度，提高清洗过程的效率和可靠性。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自动化清洗控制：利用传感器反馈，实现清洗过程自动化。</a:t>
            </a:r>
          </a:p>
        </p:txBody>
      </p:sp>
      <p:sp>
        <p:nvSpPr>
          <p:cNvPr id="3" name="Subtitle 2"/>
          <p:cNvSpPr>
            <a:spLocks noGrp="1"/>
          </p:cNvSpPr>
          <p:nvPr>
            <p:ph type="subTitle" idx="1"/>
          </p:nvPr>
        </p:nvSpPr>
        <p:spPr/>
        <p:txBody>
          <a:bodyPr/>
          <a:lstStyle/>
          <a:p>
            <a:r>
              <a:t>先进传感器技术在清洗控制中的应用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自动化清洗控制：利用传感器反馈，实现清洗过程自动化。</a:t>
            </a:r>
          </a:p>
        </p:txBody>
      </p:sp>
      <p:sp>
        <p:nvSpPr>
          <p:cNvPr id="3" name="Text Placeholder 2"/>
          <p:cNvSpPr>
            <a:spLocks noGrp="1"/>
          </p:cNvSpPr>
          <p:nvPr>
            <p:ph type="body" idx="1"/>
          </p:nvPr>
        </p:nvSpPr>
        <p:spPr/>
        <p:txBody>
          <a:bodyPr/>
          <a:lstStyle/>
          <a:p>
            <a:r>
              <a:t>实时监测与反馈</a:t>
            </a:r>
          </a:p>
        </p:txBody>
      </p:sp>
      <p:sp>
        <p:nvSpPr>
          <p:cNvPr id="4" name="Content Placeholder 3"/>
          <p:cNvSpPr>
            <a:spLocks noGrp="1"/>
          </p:cNvSpPr>
          <p:nvPr>
            <p:ph sz="half" idx="2"/>
          </p:nvPr>
        </p:nvSpPr>
        <p:spPr/>
        <p:txBody>
          <a:bodyPr/>
          <a:lstStyle/>
          <a:p>
            <a:r>
              <a:t>1. 传感器技术使清洗过程的实时监测成为可能，包括对水质、温度、压力、流量、清洗剂浓度等参数的监测。</a:t>
            </a:r>
          </a:p>
          <a:p>
            <a:r>
              <a:t>2. 实时反馈系统将传感器数据传输给清洗控制器，以便对清洗参数进行动态调整，确保清洗质量和效率。</a:t>
            </a:r>
          </a:p>
          <a:p>
            <a:r>
              <a:t>3. 实时监测与反馈系统为清洗过程提供了可追溯性和数据分析的基础，便于故障诊断和清洗工艺优化。</a:t>
            </a:r>
          </a:p>
        </p:txBody>
      </p:sp>
      <p:sp>
        <p:nvSpPr>
          <p:cNvPr id="5" name="Text Placeholder 4"/>
          <p:cNvSpPr>
            <a:spLocks noGrp="1"/>
          </p:cNvSpPr>
          <p:nvPr>
            <p:ph type="body" idx="3"/>
          </p:nvPr>
        </p:nvSpPr>
        <p:spPr/>
        <p:txBody>
          <a:bodyPr/>
          <a:lstStyle/>
          <a:p>
            <a:r>
              <a:t>智能决策与控制</a:t>
            </a:r>
          </a:p>
        </p:txBody>
      </p:sp>
      <p:sp>
        <p:nvSpPr>
          <p:cNvPr id="6" name="Content Placeholder 5"/>
          <p:cNvSpPr>
            <a:spLocks noGrp="1"/>
          </p:cNvSpPr>
          <p:nvPr>
            <p:ph sz="half" idx="4"/>
          </p:nvPr>
        </p:nvSpPr>
        <p:spPr/>
        <p:txBody>
          <a:bodyPr/>
          <a:lstStyle/>
          <a:p>
            <a:r>
              <a:t>1. 清洗控制器通过分析传感器数据，结合清洗工艺模型，进行智能决策，实时调整清洗参数，以达到最佳的清洗效果。</a:t>
            </a:r>
          </a:p>
          <a:p>
            <a:r>
              <a:t>2. 自学习算法和神经网络技术可以用于优化清洗控制策略，提高清洗效率和质量，同时降低清洗成本。</a:t>
            </a:r>
          </a:p>
          <a:p>
            <a:r>
              <a:t>3. 智能决策与控制系统能够根据产品类型、污染程度、清洗剂类型等因素，自动调整清洗工艺，实现不同清洗任务的优化处理。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自动化清洗控制：利用传感器反馈，实现清洗过程自动化。</a:t>
            </a:r>
          </a:p>
        </p:txBody>
      </p:sp>
      <p:sp>
        <p:nvSpPr>
          <p:cNvPr id="3" name="Text Placeholder 2"/>
          <p:cNvSpPr>
            <a:spLocks noGrp="1"/>
          </p:cNvSpPr>
          <p:nvPr>
            <p:ph type="body" idx="1"/>
          </p:nvPr>
        </p:nvSpPr>
        <p:spPr/>
        <p:txBody>
          <a:bodyPr/>
          <a:lstStyle/>
          <a:p>
            <a:r>
              <a:t>故障诊断与维护</a:t>
            </a:r>
          </a:p>
        </p:txBody>
      </p:sp>
      <p:sp>
        <p:nvSpPr>
          <p:cNvPr id="4" name="Content Placeholder 3"/>
          <p:cNvSpPr>
            <a:spLocks noGrp="1"/>
          </p:cNvSpPr>
          <p:nvPr>
            <p:ph sz="half" idx="2"/>
          </p:nvPr>
        </p:nvSpPr>
        <p:spPr/>
        <p:txBody>
          <a:bodyPr/>
          <a:lstStyle/>
          <a:p>
            <a:r>
              <a:t>1. 传感器技术和数据分析技术可以用于故障诊断，及时发现清洗设备或工艺的异常情况，并采取措施进行维护或修理。</a:t>
            </a:r>
          </a:p>
          <a:p>
            <a:r>
              <a:t>2. 预测性维护技术可以根据传感器数据和历史数据，预测清洗设备或工艺的故障风险，并提前采取措施进行维护，避免意外故障的发生。</a:t>
            </a:r>
          </a:p>
          <a:p>
            <a:r>
              <a:t>3. 故障诊断与维护系统提高了清洗设备的可靠性和可用性，降低了维护成本，延长了设备的使用寿命。</a:t>
            </a:r>
          </a:p>
        </p:txBody>
      </p:sp>
      <p:sp>
        <p:nvSpPr>
          <p:cNvPr id="5" name="Text Placeholder 4"/>
          <p:cNvSpPr>
            <a:spLocks noGrp="1"/>
          </p:cNvSpPr>
          <p:nvPr>
            <p:ph type="body" idx="3"/>
          </p:nvPr>
        </p:nvSpPr>
        <p:spPr/>
        <p:txBody>
          <a:bodyPr/>
          <a:lstStyle/>
          <a:p>
            <a:r>
              <a:t>能源与资源优化</a:t>
            </a:r>
          </a:p>
        </p:txBody>
      </p:sp>
      <p:sp>
        <p:nvSpPr>
          <p:cNvPr id="6" name="Content Placeholder 5"/>
          <p:cNvSpPr>
            <a:spLocks noGrp="1"/>
          </p:cNvSpPr>
          <p:nvPr>
            <p:ph sz="half" idx="4"/>
          </p:nvPr>
        </p:nvSpPr>
        <p:spPr/>
        <p:txBody>
          <a:bodyPr/>
          <a:lstStyle/>
          <a:p>
            <a:r>
              <a:t>1. 传感器技术和智能控制技术可以帮助降低清洗过程中的能源和资源消耗，如水、电、清洗剂等。</a:t>
            </a:r>
          </a:p>
          <a:p>
            <a:r>
              <a:t>2. 通过优化清洗工艺，减少清洗时间、降低清洗剂浓度、控制清洗温度等措施，可以有效节约能源和资源。</a:t>
            </a:r>
          </a:p>
          <a:p>
            <a:r>
              <a:t>3. 能源与资源优化系统有助于企业降低清洗成本，提高生产效率，实现可持续发展。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自动化清洗控制：利用传感器反馈，实现清洗过程自动化。</a:t>
            </a:r>
          </a:p>
        </p:txBody>
      </p:sp>
      <p:sp>
        <p:nvSpPr>
          <p:cNvPr id="3" name="Text Placeholder 2"/>
          <p:cNvSpPr>
            <a:spLocks noGrp="1"/>
          </p:cNvSpPr>
          <p:nvPr>
            <p:ph type="body" idx="1"/>
          </p:nvPr>
        </p:nvSpPr>
        <p:spPr/>
        <p:txBody>
          <a:bodyPr/>
          <a:lstStyle/>
          <a:p>
            <a:r>
              <a:t>清洗过程可视化</a:t>
            </a:r>
          </a:p>
        </p:txBody>
      </p:sp>
      <p:sp>
        <p:nvSpPr>
          <p:cNvPr id="4" name="Content Placeholder 3"/>
          <p:cNvSpPr>
            <a:spLocks noGrp="1"/>
          </p:cNvSpPr>
          <p:nvPr>
            <p:ph sz="half" idx="2"/>
          </p:nvPr>
        </p:nvSpPr>
        <p:spPr/>
        <p:txBody>
          <a:bodyPr/>
          <a:lstStyle/>
          <a:p>
            <a:r>
              <a:t>1. 传感器数据和清洗过程数据可以被可视化，以便于操作人员和管理人员实时监测清洗过程，直观地了解清洗效果和清洗效率。</a:t>
            </a:r>
          </a:p>
          <a:p>
            <a:r>
              <a:t>2. 清洗过程可视化系统可以帮助识别清洗工艺中的问题，并及时采取措施进行改进。</a:t>
            </a:r>
          </a:p>
          <a:p>
            <a:r>
              <a:t>3. 清洗过程可视化系统提高了清洗过程的透明度和可控性，增强了操作人员和管理人员对清洗过程的信心。</a:t>
            </a:r>
          </a:p>
        </p:txBody>
      </p:sp>
      <p:sp>
        <p:nvSpPr>
          <p:cNvPr id="5" name="Text Placeholder 4"/>
          <p:cNvSpPr>
            <a:spLocks noGrp="1"/>
          </p:cNvSpPr>
          <p:nvPr>
            <p:ph type="body" idx="3"/>
          </p:nvPr>
        </p:nvSpPr>
        <p:spPr/>
        <p:txBody>
          <a:bodyPr/>
          <a:lstStyle/>
          <a:p>
            <a:r>
              <a:t>数据分析与工艺优化</a:t>
            </a:r>
          </a:p>
        </p:txBody>
      </p:sp>
      <p:sp>
        <p:nvSpPr>
          <p:cNvPr id="6" name="Content Placeholder 5"/>
          <p:cNvSpPr>
            <a:spLocks noGrp="1"/>
          </p:cNvSpPr>
          <p:nvPr>
            <p:ph sz="half" idx="4"/>
          </p:nvPr>
        </p:nvSpPr>
        <p:spPr/>
        <p:txBody>
          <a:bodyPr/>
          <a:lstStyle/>
          <a:p>
            <a:r>
              <a:t>1. 传感器数据和清洗过程数据可以进行分析，以发现清洗工艺中的规律和趋势，并从中提取有价值的信息。</a:t>
            </a:r>
          </a:p>
          <a:p>
            <a:r>
              <a:t>2. 数据分析技术可以用于优化清洗工艺，提高清洗质量和效率，降低清洗成本。</a:t>
            </a:r>
          </a:p>
          <a:p>
            <a:r>
              <a:t>3. 数据分析与工艺优化系统有助于企业建立科学的清洗工艺管理体系，提高清洗工艺的稳定性和可靠性。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传感器优化清洗剂：分析水质，优化清洁剂配方。</a:t>
            </a:r>
          </a:p>
        </p:txBody>
      </p:sp>
      <p:sp>
        <p:nvSpPr>
          <p:cNvPr id="3" name="Subtitle 2"/>
          <p:cNvSpPr>
            <a:spLocks noGrp="1"/>
          </p:cNvSpPr>
          <p:nvPr>
            <p:ph type="subTitle" idx="1"/>
          </p:nvPr>
        </p:nvSpPr>
        <p:spPr/>
        <p:txBody>
          <a:bodyPr/>
          <a:lstStyle/>
          <a:p>
            <a:r>
              <a:t>先进传感器技术在清洗控制中的应用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传感器优化清洗剂：分析水质，优化清洁剂配方。</a:t>
            </a:r>
          </a:p>
        </p:txBody>
      </p:sp>
      <p:sp>
        <p:nvSpPr>
          <p:cNvPr id="3" name="Text Placeholder 2"/>
          <p:cNvSpPr>
            <a:spLocks noGrp="1"/>
          </p:cNvSpPr>
          <p:nvPr>
            <p:ph type="body" idx="1"/>
          </p:nvPr>
        </p:nvSpPr>
        <p:spPr/>
        <p:txBody>
          <a:bodyPr/>
          <a:lstStyle/>
          <a:p>
            <a:r>
              <a:t>分析水质</a:t>
            </a:r>
          </a:p>
        </p:txBody>
      </p:sp>
      <p:sp>
        <p:nvSpPr>
          <p:cNvPr id="4" name="Content Placeholder 3"/>
          <p:cNvSpPr>
            <a:spLocks noGrp="1"/>
          </p:cNvSpPr>
          <p:nvPr>
            <p:ph sz="half" idx="2"/>
          </p:nvPr>
        </p:nvSpPr>
        <p:spPr/>
        <p:txBody>
          <a:bodyPr/>
          <a:lstStyle/>
          <a:p>
            <a:r>
              <a:t>1. 传感器检测水质参数： 传感器技术可实时监测水质参数，包括pH值、溶解氧、浊度、硬度等，为清洗控制提供关键信息。</a:t>
            </a:r>
          </a:p>
          <a:p>
            <a:r>
              <a:t>2. 水质变化影响清洗剂性能： 水质参数的变化会影响清洗剂的性能和效果，例如，硬水中的钙镁离子会与清洗剂中的阴离子结合，降低清洗剂的清洁能力。</a:t>
            </a:r>
          </a:p>
          <a:p>
            <a:r>
              <a:t>3. 优化清洗剂配方： 基于对水质参数的分析，清洗剂制造商可以优化清洗剂配方，针对特定水质条件设计出更有效的清洗剂。</a:t>
            </a:r>
          </a:p>
        </p:txBody>
      </p:sp>
      <p:sp>
        <p:nvSpPr>
          <p:cNvPr id="5" name="Text Placeholder 4"/>
          <p:cNvSpPr>
            <a:spLocks noGrp="1"/>
          </p:cNvSpPr>
          <p:nvPr>
            <p:ph type="body" idx="3"/>
          </p:nvPr>
        </p:nvSpPr>
        <p:spPr/>
        <p:txBody>
          <a:bodyPr/>
          <a:lstStyle/>
          <a:p>
            <a:r>
              <a:t>优化清洗剂配方</a:t>
            </a:r>
          </a:p>
        </p:txBody>
      </p:sp>
      <p:sp>
        <p:nvSpPr>
          <p:cNvPr id="6" name="Content Placeholder 5"/>
          <p:cNvSpPr>
            <a:spLocks noGrp="1"/>
          </p:cNvSpPr>
          <p:nvPr>
            <p:ph sz="half" idx="4"/>
          </p:nvPr>
        </p:nvSpPr>
        <p:spPr/>
        <p:txBody>
          <a:bodyPr/>
          <a:lstStyle/>
          <a:p>
            <a:r>
              <a:t>1. 选择合适的清洗剂成分： 传感器技术可帮助清洗剂制造商选择合适的清洗剂成分，以适应特定的水质条件和清洗需求。</a:t>
            </a:r>
          </a:p>
          <a:p>
            <a:r>
              <a:t>2. 调整清洗剂浓度： 传感器技术可帮助清洗剂制造商确定清洗剂的最佳浓度，以确保清洗效果和经济性的平衡。</a:t>
            </a:r>
          </a:p>
          <a:p>
            <a:r>
              <a:t>3. 配方更新与迭代： 传感器技术可帮助清洗剂制造商持续监测水质变化，并及时更新和迭代清洗剂配方，以保持清洗效果和经济性。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https://d.book118.com/307044103106006041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传感器助力清洗效率：通过数据分析，实现清洗优化。</vt:lpstr>
      <vt:lpstr> 传感器助力清洗效率：通过数据分析，实现清洗优化。</vt:lpstr>
      <vt:lpstr> 传感器助力清洗效率：通过数据分析，实现清洗优化。</vt:lpstr>
      <vt:lpstr> 传感器助力清洗效率：通过数据分析，实现清洗优化。</vt:lpstr>
      <vt:lpstr> 智能传感器监控：实时监测清洗质量，提高清洗效果。</vt:lpstr>
      <vt:lpstr> 智能传感器监控：实时监测清洗质量，提高清洗效果。</vt:lpstr>
      <vt:lpstr> 自动化清洗控制：利用传感器反馈，实现清洗过程自动化。</vt:lpstr>
      <vt:lpstr> 自动化清洗控制：利用传感器反馈，实现清洗过程自动化。</vt:lpstr>
      <vt:lpstr> 自动化清洗控制：利用传感器反馈，实现清洗过程自动化。</vt:lpstr>
      <vt:lpstr> 自动化清洗控制：利用传感器反馈，实现清洗过程自动化。</vt:lpstr>
      <vt:lpstr> 传感器优化清洗剂：分析水质，优化清洁剂配方。</vt:lpstr>
      <vt:lpstr> 传感器优化清洗剂：分析水质，优化清洁剂配方。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2024-09-14T07:56:55.680</cp:lastPrinted>
  <dcterms:created xsi:type="dcterms:W3CDTF">2024-09-13T23:56:55Z</dcterms:created>
  <dcterms:modified xsi:type="dcterms:W3CDTF">2024-09-13T23:56:57Z</dcterms:modified>
</cp:coreProperties>
</file>