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A18031-8B31-4104-B5D1-47F2E09BAA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D871BC-56B4-4E36-ABF8-E0592AA504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3FFAB9-FD29-4F4B-A6D9-147EA13C27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CB9396-4048-4C62-BB61-817F69EEAC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21AA633-75D5-46AD-8FA6-D139C71100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432515B-BBD3-44C5-9F0A-ED738602B8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CA97C90-C53C-4B0A-8C1C-B488C562CE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C4FCF66-BADB-4CF4-96E9-BDF3BC6936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5E1317-695A-4AC7-B663-B486A58228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A8B0CA-3CAB-41B8-A814-D10E058BBE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5C0DD3-FB27-4074-9030-4B5FD5ECB3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7045035021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医生个人新年工作计划</a:t>
            </a:r>
          </a:p>
        </p:txBody>
      </p:sp>
      <p:sp>
        <p:nvSpPr>
          <p:cNvPr id="4" name="AutoShape 4"/>
          <p:cNvSpPr/>
          <p:nvPr/>
        </p:nvSpPr>
        <p:spPr>
          <a:xfrm>
            <a:off x="6887803" y="4487418"/>
            <a:ext cx="2077143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2024-01-01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52425" y="345394"/>
            <a:ext cx="5497697" cy="4191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200">
              <a:solidFill>
                <a:srgbClr val="FFFFB3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专业技能提升计划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患者服务与沟通改善计划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团队协作与领导力发展计划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学术研究与成果展示计划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个人健康与平衡生活计划</a:t>
            </a:r>
          </a:p>
        </p:txBody>
      </p:sp>
      <p:sp>
        <p:nvSpPr>
          <p:cNvPr id="6" name="AutoShape 6"/>
          <p:cNvSpPr/>
          <p:nvPr/>
        </p:nvSpPr>
        <p:spPr>
          <a:xfrm>
            <a:off x="6340996" y="373969"/>
            <a:ext cx="5497697" cy="4191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200">
              <a:solidFill>
                <a:schemeClr val="accent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通过制定详细的工作计划，确保医生在新的一年中能够持续提高医疗服务质量，减少医疗差错，提升患者满意度。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8677" r="1867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提升医疗质量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合理规划医生的工作时间和任务，优化工作流程，提高工作效率，使医生能够更好地应对日常工作挑战。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提高工作效率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通过设定明确的个人发展目标，激励医生不断提升自己的专业技能和知识水平，实现个人职业成长。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实现个人发展目标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患者教育与沟通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加强与患者的沟通与教育，提高患者对疾病的认知和治疗依从性。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培训与学习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参加各类医学培训、进修课程及在线学习，提升专业能力和知识水平。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医疗质量与安全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参与医疗质量与安全管理工作，如病例讨论、医疗事故预防与处理等。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临床医疗工作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包括门诊、住院患者的诊疗、手术、查房等日常医疗工作。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学术研究与交流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参加学术会议、研讨会，发表学术论文，参与科研项目等学术活动。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工作计划范围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专业技能提升计划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3567" b="356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参加专业培训和研讨会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参加国际医学会议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计划参加至少两个国际医学会议，以了解最新的医学研究成果和诊疗技术。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定期参加专业培训课程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根据专业领域和兴趣，选择相关的培训课程，提高专业知识和技能水平。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参与学术研讨会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积极参加医院、科室或学术团体组织的研讨会，与同行交流经验和学术观点。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选择几种权威的医学专业期刊，定期阅读并关注最新的研究成果和临床指南。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订阅医学专业期刊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利用在线数据库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参与学术讨论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利用PubMed、Cochrane Library等在线数据库，检索和阅读相关的医学文献和系统评价。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在学术社交网络上关注专业领域内的学者和专家，参与相关话题的讨论和交流。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阅读最新医学文献和研究成果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接受导师指导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寻求经验丰富的导师或上级医生的指导，定期汇报病例和讨论疑难问题。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参与病例讨论和会诊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积极参加医院或科室组织的病例讨论和会诊，学习不同病例的处理方法和经验。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加强临床实践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通过多看、多学、多实践的方式，不断提高自己的临床技能和诊断能力。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提高临床技能和诊断能力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患者服务与沟通改善计划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通过推行线上预约挂号，减少患者现场等待时间，提高挂号效率。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简化挂号流程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制定标准化的初诊接待流程，确保患者能够快速、准确地找到对应科室和医生。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完善初诊接待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增设导诊台和导诊人员，为患者提供咨询、引导和帮助，提高患者就医体验。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强化导诊服务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优化患者接诊和咨询流程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清晰表达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用通俗易懂的语言向患者及家属解释病情、治疗方案和注意事项，确保信息准确传达。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倾听与理解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积极倾听患者及家属的诉求和意见，理解他们的情绪和需求，建立良好的沟通基础。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情绪管理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学会控制自己的情绪，保持平和、耐心的态度，给予患者及家属足够的关心和支持。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724" r="16724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加强与患者及家属的沟通技巧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不断提高自己的专业水平和医疗技能，为患者提供高质量的医疗服务。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提升医疗质量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42" r="1542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从患者的角度出发，关注患者在就医过程中的感受和需求，积极改进服务。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关注患者体验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通过良好的沟通和互动，与患者建立信任关系，提高患者对医生的信任度和满意度。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建立信任关系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提高患者满意度和信任度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https://d.book118.com/307045035021006050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2024-09-22T13:50:02.373</cp:lastPrinted>
  <dcterms:created xsi:type="dcterms:W3CDTF">2024-09-22T05:50:02Z</dcterms:created>
  <dcterms:modified xsi:type="dcterms:W3CDTF">2024-09-22T05:50:04Z</dcterms:modified>
</cp:coreProperties>
</file>