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125D4-9122-4CC9-85A3-DACE1D79E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3A5EB-517C-434A-B8E3-72748FB2B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687E2-A629-4CA2-A712-D35B3DE88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28F94-119D-43B4-BE80-EBDEFE9E7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9BF2C-BD97-439E-918D-65A2D3620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A687A0-5AB8-4E96-9BE6-4C07BDA70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342E6F-8EF3-4A57-8C8D-D5881C44A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5DAF9-C86A-4EAE-9136-D28FE8942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FD82F-600B-4180-B677-69423ED07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573ED-AF9C-43CC-BD57-7306D571D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78D38-1984-4ED3-A61C-6DF7A7561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46006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脊硬膜外占位课件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脊硬膜外占位概述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脊硬膜外占位的原因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脊硬膜外占位的诊断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脊硬膜外占位的治疗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脊硬膜外占位的预防与康复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脊硬膜外占位典型病例分析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脊硬膜外占位概述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脊硬膜外占位是指发生在脊柱硬膜外间隙的占位性病变，包括肿瘤、血肿、脓肿等。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根据占位性质，可分为良性占位和恶性占位；根据发病部位，可分为颈椎、胸椎、腰椎等部位的占位。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脊硬膜外占位的病因较为复杂，可能与遗传、环境、生活习惯等多种因素有关。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占位病变可压迫脊髓和神经根，导致相应的神经功能障碍和疼痛。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腰痛、下肢麻木、肌肉萎缩、大小便失禁等。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脊柱局部压痛、脊柱活动受限、感觉障碍、肌力减弱等。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脊硬膜外占位的原因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19" r="481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包括良性肿瘤和恶性肿瘤，如神经鞘瘤、脊膜瘤、脂肪瘤等。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由于肿瘤压迫硬膜和脊髓，可能导致神经根痛、感觉异常、肌肉无力等症状。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通过核磁共振成像（MRI）和CT等影像学检查，结合症状和体征进行诊断。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肿瘤性占位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非肿瘤性占位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包括血肿、囊肿、黄韧带肥厚等非肿瘤性病变。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与肿瘤性占位类似，但发展较慢，可能伴随炎症反应。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根据具体病因和病情，选择保守治疗或手术治疗。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感染源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感染性占位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通过血液检查、脑脊液检查以及病原学检查进行诊断。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除了占位效应外，还可能出现发热、白细胞升高等全身感染症状。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包括细菌、病毒、真菌等引起的感染。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根据感染的具体病原体，选择相应的抗感染治疗，必要时进行手术治疗。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https://d.book118.com/307046006035006030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2024-09-01T18:30:21.833</cp:lastPrinted>
  <dcterms:created xsi:type="dcterms:W3CDTF">2024-09-01T10:30:21Z</dcterms:created>
  <dcterms:modified xsi:type="dcterms:W3CDTF">2024-09-01T10:30:23Z</dcterms:modified>
</cp:coreProperties>
</file>