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8AFA0-EDE9-4D49-915A-240A4A2D0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B0E75-BFF7-42D2-8222-597A09F8C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91A6D-DA25-4554-9056-00B3A02FF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80F3D-9FF7-46C3-AF07-6714F9E60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23AB77-7B52-4712-B0C3-40983F818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F500DB-A66B-4F85-9081-8667AD7DF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6AB312-7550-4A20-B218-A4C6349D1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0C9D9-402C-45CA-9306-2E18BBEA4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C4BD5-1645-4DEC-A8F6-7F007754D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13F4F-D48A-42FF-8EC5-3ABAA6541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E6981-5D25-4CE8-8C1B-B1BCEEFBD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4604103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运营部门绩效考核管理的关键业绩结果评价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运营部门绩效考核管理概述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关键业绩结果评价指标体系构建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关键业绩结果评价实施过程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关键业绩结果评价在运营部门的应用实践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关键业绩结果评价的挑战与解决方案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分析当前运营部门绩效考核管理的现状和问题，提出改进的必要性。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明确运营部门绩效考核的目的和意义，以及考核管理在企业发展中的重要性。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本次汇报将涵盖运营部门绩效考核管理的关键业绩结果评价，包括评价指标、数据来源、评价方法和实施步骤等。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汇报将重点介绍如何通过科学、合理的绩效考核管理，提升运营部门的工作效率和业绩水平。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运营部门绩效考核管理概述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绩效考核管理是一种系统性的方法，用于评估员工在工作中的表现，以便为管理层提供有关员工绩效的反馈。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绩效考核管理是组织内部的一种重要管理工具，旨在确保员工的工作表现与组织的战略目标保持一致。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运营部门绩效考核管理的意义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通过对运营部门员工的工作绩效进行评估，可以发现运营过程中的问题和不足，进而采取改进措施，提高运营效率。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公正的绩效考核可以激发员工的工作积极性和创造力，提高员工的工作满意度和忠诚度。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绩效考核管理可以帮助组织识别员工的潜力和发展需求，为组织的长期发展提供有力支持。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绩效考核管理应遵循公平公正的原则，确保评估结果客观、真实、可信。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绩效考核管理应以组织的战略目标为导向，确保员工的工作表现与组织目标保持一致。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绩效考核管理应提供及时的反馈，帮助员工了解自己的工作表现，发现不足并改进。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绩效考核管理应建立明确的奖惩机制，对表现优秀的员工给予奖励，对表现不佳的员工进行适当的惩罚。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奖惩分明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运营部门绩效考核管理的原则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关键业绩结果评价指标体系构建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指标选取原则与依据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战略导向原则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选取与公司战略目标和运营部门职责紧密相关的指标，确保业绩评价与公司整体战略保持一致。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综合考虑运营部门的各个方面，包括财务、客户、内部流程和学习与成长等维度，确保评价结果全面客观。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可衡量性原则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选取可量化、可衡量的指标，确保评价结果具有可比性和可验证性。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动态调整原则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根据市场环境、公司战略和运营部门职责的变化，及时调整评价指标，确保评价体系的时效性和适应性。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关键业绩结果评价指标体系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财务指标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学习与成长指标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客户指标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内部流程指标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包括营业收入、利润、成本控制等方面的指标，反映运营部门的经济效益和财务管理能力。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包括客户满意度、客户保持率、客户投诉处理等方面的指标，反映运营部门在客户关系管理方面的表现。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包括运营效率、流程优化、风险管理等方面的指标，反映运营部门在内部管理和流程优化方面的能力。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包括员工满意度、员工培训与发展、创新能力等方面的指标，反映运营部门在人力资源管理和创新能力方面的表现。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权重确定方法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可采用专家打分法、层次分析法等方法，综合考虑各指标的重要性和影响程度，确定各指标的权重。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权重调整机制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评估和调整权重的机制，根据市场环境、公司战略和运营部门职责的变化，及时调整各指标的权重，确保评价体系的时效性和适应性。同时，可根据实际需要对指标体系进行增减或调整，确保评价体系的灵活性和实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指标权重确定及调整机制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关键业绩结果评价实施过程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https://d.book118.com/307046041035006041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2024-09-13T22:44:06.436</cp:lastPrinted>
  <dcterms:created xsi:type="dcterms:W3CDTF">2024-09-13T14:44:06Z</dcterms:created>
  <dcterms:modified xsi:type="dcterms:W3CDTF">2024-09-13T14:44:08Z</dcterms:modified>
</cp:coreProperties>
</file>