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61F523-27C1-4EAB-B049-017F499F48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161D19-84AA-4E99-9A46-143CA66824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23BF14-7BFE-4580-85BD-568CA1E1CC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AE955A-9A97-4851-AB0E-D3C2F5A3A3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ECDA0D-1F3C-4789-A755-C58E16EFF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7D4C8D-006B-4D8E-8085-899172105B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4B0101-ED46-444A-A970-EB1B69C2D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786B79-9682-4E42-83BD-F6A468A6FE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F1AF0B-D619-4C3C-B9EE-5B3549DFD0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36A256-D40D-4BC8-B313-3701E062BD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4F4444-054E-4820-8281-C322C22CF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7.jpeg" /><Relationship Id="rId3" Type="http://schemas.openxmlformats.org/officeDocument/2006/relationships/image" Target="../media/image28.jpeg" /><Relationship Id="rId4" Type="http://schemas.openxmlformats.org/officeDocument/2006/relationships/image" Target="../media/image29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050002004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安全警示宝宝平安的守护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9687" y="5731877"/>
            <a:ext cx="24479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31743" y="5731877"/>
            <a:ext cx="6934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家庭安全环境建设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宝宝日常安全护理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外出安全防范措施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儿童心理健康与安全警示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家庭安全教育计划与实施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083" b="2083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00" r="25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提高家长和监护人对儿童安全问题的重视程度。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7000" r="17000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宣传儿童安全知识和防范措施，减少儿童意外事故的发生。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呼吁社会各界共同关注儿童安全问题，形成合力保护儿童的安全。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儿童意外事故给家庭和社会带来巨大的痛苦和负担，加强安全警示是预防事故的有效途径。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通过安全警示，可以让家长和监护人更加关注孩子的安全，及时消除安全隐患，确保孩子健康成长。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5230" r="5230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6563" b="6563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6601" b="660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儿童是家庭的未来和希望，保障儿童安全是家庭和社会的共同责任。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安全警示的重要性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家庭安全环境建设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选择安全性能高的门窗，如防盗门、防护窗等，确保宝宝无法轻易打开或攀爬。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安全门窗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0000" b="1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安全护栏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4014" b="1401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安全电源插座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在楼梯、阳台等危险区域设置安全护栏，防止宝宝跌落。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使用带有保护门的电源插座，避免宝宝触电。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家居安全设计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选择边角圆润的家具，避免宝宝磕碰受伤。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7375" r="73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圆角家具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确保家具稳固不摇晃，防止宝宝攀爬时倾倒。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稳固性好的家具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选择环保材料制成的家具，避免有害物质对宝宝造成伤害。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无毒无害的家具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安全家具选择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660" r="10660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7083" r="1708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0861" r="1086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防止意外伤害的布局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保持家居环境整洁，及时清理地面上的杂物，避免宝宝绊倒或吞食。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将危险物品如药品、清洁剂等放置在宝宝触及不到的地方，确保安全收纳。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在尖锐的桌角、柜门等处加装防撞条或防护垫，减少宝宝受伤的风险。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从小培养宝宝的安全意识，教育他们远离危险源，学会自我保护。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清除杂物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安全收纳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安全防护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安全教育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宝宝日常安全护理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9687" b="2968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0411" r="1041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饮食安全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母乳喂养安全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确保母乳喂养过程清洁卫生，母亲保持健康饮食，避免有害物质通过乳汁传递给宝宝。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辅食添加安全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按照宝宝年龄和发育状况逐步引入适宜的食物，避免过早添加不适宜或过敏风险较高的食物。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食品储存与处理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合理储存和处理宝宝食品，避免食品变质或污染，确保食品新鲜、清洁。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为宝宝提供安全、舒适的睡眠环境，使用符合安全标准的婴儿床、床垫和床上用品。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1333" r="113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安全睡眠环境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确保宝宝以安全的睡姿入睡，避免使用过软的枕头和被子，降低窒息风险。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睡姿安全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750" r="17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在宝宝睡眠期间保持一定的监控，确保宝宝安全，及时处理任何异常情况。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夜间监控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睡眠安全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玩具清洁与消毒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定期清洁和消毒宝宝的玩具，确保玩具清洁卫生，降低感染风险。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选择安全玩具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购买符合安全标准的玩具，避免选择有锐利边缘、小零件易脱落或含有有害物质的玩具。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监督与指导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在宝宝玩耍时给予适当的监督和指导，确保宝宝正确使用玩具，避免发生意外事故。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833" r="1383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1650" r="1165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1958" r="1195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玩具安全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https://d.book118.com/307050002004006040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2024-09-12T04:30:01.466</cp:lastPrinted>
  <dcterms:created xsi:type="dcterms:W3CDTF">2024-09-11T20:30:01Z</dcterms:created>
  <dcterms:modified xsi:type="dcterms:W3CDTF">2024-09-11T20:30:03Z</dcterms:modified>
</cp:coreProperties>
</file>