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A95AF-47F4-45EB-AA85-E505BAF58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225AB-0C81-41E1-A12F-931CDDA31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C4307-1403-4527-B84E-83676FCBC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64E921-5399-476B-B214-B9F765AAD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53A4A8-FB20-44E9-881C-935510C4F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79D243-130F-4F61-A7A0-7A9370583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CB35FE-8CE4-498D-98F3-E21640AB4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31BF4C-B186-42B9-9269-2A4F3ECBB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9C855B-0E79-4CE7-B750-BF6B7369C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3EC40-8023-4D31-8A55-9229E84D7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B4F64-DBB1-4A9C-AD48-1861DBA73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5110001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子宫全切术的护理查房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手术中护理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了解患者的恐惧、焦虑等情绪，以及家庭和社会支持情况。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评估患者心理状况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家庭和社会支持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08" r="16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向患者详细解释手术的必要性、手术过程和预期效果，帮助患者建立信心和安全感。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鼓励家属和亲友探视，提供情感支持，帮助患者减轻心理压力。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了解患者的年龄、体重、身高、心肺功能等指标，评估手术风险。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评估患者身体状况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进行必要的实验室检查和影像学检查，了解患者的全身状况和病变程度。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指导患者进行术前饮食调整、口腔卫生、皮肤准备等，确保手术顺利进行。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生理准备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确保手术室清洁、无菌，检查手术器械和设备是否完好。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手术室准备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协助患者进行必要的体位准备，如剃除毛发、清洁皮肤等。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为家属提供舒适的等候环境，如设置座椅、提供饮料等。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家属等候区准备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手术中护理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患者体位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患者体位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患者应保持平卧位，头部偏向一侧，以防止呕吐物误吸。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固定体位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用约束带固定患者的四肢，确保手术过程中的安全。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保暖措施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注意给患者保暖，避免术中低体温的发生。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传递器械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根据手术进程，准确、迅速地传递手术器械，确保手术顺利进行。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根据手术需要，准备并核对手术器械，确保器械齐全、功能完好。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观察出血情况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密切观察手术创面出血情况，及时报告医生并协助处理。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手术配合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持续监测患者的血压、心率、呼吸等生命体征，发现异常及时处理。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083" r="200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准确评估并记录手术过程中的出血量，为医生提供参考依据。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出血量评估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根据患者的失血量、尿量等指标，合理安排输液计划，维持水、电解质平衡。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病情监测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https://d.book118.com/307051100010006031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2024-09-03T00:02:23.896</cp:lastPrinted>
  <dcterms:created xsi:type="dcterms:W3CDTF">2024-09-02T16:02:23Z</dcterms:created>
  <dcterms:modified xsi:type="dcterms:W3CDTF">2024-09-02T16:02:25Z</dcterms:modified>
</cp:coreProperties>
</file>