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315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09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tags" Target="tags/tag902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2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C7DC6B-7605-466C-BACA-49570D9345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D1EDC5-1F7B-4C2C-AE7C-88B3C84097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8745C4-428B-4032-AAD9-6056EAB74A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3DE7F8-FE41-4DBE-9DCE-3F143495E4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C1DE5A-CB7F-4521-8043-393CB5F51F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9AE046-B03C-44AE-831D-C3C90A37C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51B34F9-4824-46AE-9729-DC1D631E98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E26862-AB6A-4387-B12B-35D53683C5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C52520-E607-4A96-A157-D8173C51B1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BDC6D5-1C33-4F33-9647-573B691162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1D9305-35EF-4416-804F-FC4B9B4A0A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 err="1">
                <a:sym typeface="+mn-ea"/>
              </a:rPr>
              <a:t>编辑文本</a:t>
            </a:r>
            <a:endParaRPr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buClrTx/>
              <a:buSzTx/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buClrTx/>
              <a:buSzTx/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buClrTx/>
              <a:buSzTx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3143" r:id="rId2"/>
    <p:sldLayoutId id="2147493144" r:id="rId3"/>
    <p:sldLayoutId id="2147493145" r:id="rId4"/>
    <p:sldLayoutId id="2147493146" r:id="rId5"/>
    <p:sldLayoutId id="2147493147" r:id="rId6"/>
    <p:sldLayoutId id="2147493148" r:id="rId7"/>
    <p:sldLayoutId id="2147493149" r:id="rId8"/>
    <p:sldLayoutId id="2147493150" r:id="rId9"/>
    <p:sldLayoutId id="2147493151" r:id="rId10"/>
    <p:sldLayoutId id="2147493152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26" Type="http://schemas.openxmlformats.org/officeDocument/2006/relationships/tags" Target="../tags/tag724.xml" /><Relationship Id="rId27" Type="http://schemas.openxmlformats.org/officeDocument/2006/relationships/tags" Target="../tags/tag725.xml" /><Relationship Id="rId28" Type="http://schemas.openxmlformats.org/officeDocument/2006/relationships/tags" Target="../tags/tag726.xml" /><Relationship Id="rId29" Type="http://schemas.openxmlformats.org/officeDocument/2006/relationships/tags" Target="../tags/tag727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8.xml" /><Relationship Id="rId3" Type="http://schemas.openxmlformats.org/officeDocument/2006/relationships/tags" Target="../tags/tag729.xml" /><Relationship Id="rId4" Type="http://schemas.openxmlformats.org/officeDocument/2006/relationships/tags" Target="../tags/tag7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39.xml" /><Relationship Id="rId11" Type="http://schemas.openxmlformats.org/officeDocument/2006/relationships/tags" Target="../tags/tag740.xml" /><Relationship Id="rId12" Type="http://schemas.openxmlformats.org/officeDocument/2006/relationships/tags" Target="../tags/tag741.xml" /><Relationship Id="rId13" Type="http://schemas.openxmlformats.org/officeDocument/2006/relationships/tags" Target="../tags/tag742.xml" /><Relationship Id="rId2" Type="http://schemas.openxmlformats.org/officeDocument/2006/relationships/tags" Target="../tags/tag731.xml" /><Relationship Id="rId3" Type="http://schemas.openxmlformats.org/officeDocument/2006/relationships/tags" Target="../tags/tag732.xml" /><Relationship Id="rId4" Type="http://schemas.openxmlformats.org/officeDocument/2006/relationships/tags" Target="../tags/tag733.xml" /><Relationship Id="rId5" Type="http://schemas.openxmlformats.org/officeDocument/2006/relationships/tags" Target="../tags/tag734.xml" /><Relationship Id="rId6" Type="http://schemas.openxmlformats.org/officeDocument/2006/relationships/tags" Target="../tags/tag735.xml" /><Relationship Id="rId7" Type="http://schemas.openxmlformats.org/officeDocument/2006/relationships/tags" Target="../tags/tag736.xml" /><Relationship Id="rId8" Type="http://schemas.openxmlformats.org/officeDocument/2006/relationships/tags" Target="../tags/tag737.xml" /><Relationship Id="rId9" Type="http://schemas.openxmlformats.org/officeDocument/2006/relationships/tags" Target="../tags/tag73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43.xml" /><Relationship Id="rId3" Type="http://schemas.openxmlformats.org/officeDocument/2006/relationships/tags" Target="../tags/tag744.xml" /><Relationship Id="rId4" Type="http://schemas.openxmlformats.org/officeDocument/2006/relationships/tags" Target="../tags/tag745.xml" /><Relationship Id="rId5" Type="http://schemas.openxmlformats.org/officeDocument/2006/relationships/tags" Target="../tags/tag74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47.xml" /><Relationship Id="rId3" Type="http://schemas.openxmlformats.org/officeDocument/2006/relationships/tags" Target="../tags/tag748.xml" /><Relationship Id="rId4" Type="http://schemas.openxmlformats.org/officeDocument/2006/relationships/tags" Target="../tags/tag74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58.xml" /><Relationship Id="rId11" Type="http://schemas.openxmlformats.org/officeDocument/2006/relationships/tags" Target="../tags/tag759.xml" /><Relationship Id="rId12" Type="http://schemas.openxmlformats.org/officeDocument/2006/relationships/tags" Target="../tags/tag760.xml" /><Relationship Id="rId13" Type="http://schemas.openxmlformats.org/officeDocument/2006/relationships/tags" Target="../tags/tag761.xml" /><Relationship Id="rId2" Type="http://schemas.openxmlformats.org/officeDocument/2006/relationships/tags" Target="../tags/tag750.xml" /><Relationship Id="rId3" Type="http://schemas.openxmlformats.org/officeDocument/2006/relationships/tags" Target="../tags/tag751.xml" /><Relationship Id="rId4" Type="http://schemas.openxmlformats.org/officeDocument/2006/relationships/tags" Target="../tags/tag752.xml" /><Relationship Id="rId5" Type="http://schemas.openxmlformats.org/officeDocument/2006/relationships/tags" Target="../tags/tag753.xml" /><Relationship Id="rId6" Type="http://schemas.openxmlformats.org/officeDocument/2006/relationships/tags" Target="../tags/tag754.xml" /><Relationship Id="rId7" Type="http://schemas.openxmlformats.org/officeDocument/2006/relationships/tags" Target="../tags/tag755.xml" /><Relationship Id="rId8" Type="http://schemas.openxmlformats.org/officeDocument/2006/relationships/tags" Target="../tags/tag756.xml" /><Relationship Id="rId9" Type="http://schemas.openxmlformats.org/officeDocument/2006/relationships/tags" Target="../tags/tag75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70.xml" /><Relationship Id="rId11" Type="http://schemas.openxmlformats.org/officeDocument/2006/relationships/tags" Target="../tags/tag771.xml" /><Relationship Id="rId12" Type="http://schemas.openxmlformats.org/officeDocument/2006/relationships/tags" Target="../tags/tag772.xml" /><Relationship Id="rId13" Type="http://schemas.openxmlformats.org/officeDocument/2006/relationships/tags" Target="../tags/tag773.xml" /><Relationship Id="rId14" Type="http://schemas.openxmlformats.org/officeDocument/2006/relationships/tags" Target="../tags/tag774.xml" /><Relationship Id="rId15" Type="http://schemas.openxmlformats.org/officeDocument/2006/relationships/tags" Target="../tags/tag775.xml" /><Relationship Id="rId16" Type="http://schemas.openxmlformats.org/officeDocument/2006/relationships/tags" Target="../tags/tag776.xml" /><Relationship Id="rId17" Type="http://schemas.openxmlformats.org/officeDocument/2006/relationships/tags" Target="../tags/tag777.xml" /><Relationship Id="rId18" Type="http://schemas.openxmlformats.org/officeDocument/2006/relationships/tags" Target="../tags/tag778.xml" /><Relationship Id="rId19" Type="http://schemas.openxmlformats.org/officeDocument/2006/relationships/tags" Target="../tags/tag779.xml" /><Relationship Id="rId2" Type="http://schemas.openxmlformats.org/officeDocument/2006/relationships/tags" Target="../tags/tag762.xml" /><Relationship Id="rId20" Type="http://schemas.openxmlformats.org/officeDocument/2006/relationships/tags" Target="../tags/tag780.xml" /><Relationship Id="rId21" Type="http://schemas.openxmlformats.org/officeDocument/2006/relationships/tags" Target="../tags/tag781.xml" /><Relationship Id="rId22" Type="http://schemas.openxmlformats.org/officeDocument/2006/relationships/tags" Target="../tags/tag782.xml" /><Relationship Id="rId23" Type="http://schemas.openxmlformats.org/officeDocument/2006/relationships/tags" Target="../tags/tag783.xml" /><Relationship Id="rId24" Type="http://schemas.openxmlformats.org/officeDocument/2006/relationships/tags" Target="../tags/tag784.xml" /><Relationship Id="rId25" Type="http://schemas.openxmlformats.org/officeDocument/2006/relationships/tags" Target="../tags/tag785.xml" /><Relationship Id="rId26" Type="http://schemas.openxmlformats.org/officeDocument/2006/relationships/tags" Target="../tags/tag786.xml" /><Relationship Id="rId27" Type="http://schemas.openxmlformats.org/officeDocument/2006/relationships/tags" Target="../tags/tag787.xml" /><Relationship Id="rId28" Type="http://schemas.openxmlformats.org/officeDocument/2006/relationships/tags" Target="../tags/tag788.xml" /><Relationship Id="rId29" Type="http://schemas.openxmlformats.org/officeDocument/2006/relationships/tags" Target="../tags/tag789.xml" /><Relationship Id="rId3" Type="http://schemas.openxmlformats.org/officeDocument/2006/relationships/tags" Target="../tags/tag763.xml" /><Relationship Id="rId30" Type="http://schemas.openxmlformats.org/officeDocument/2006/relationships/tags" Target="../tags/tag790.xml" /><Relationship Id="rId4" Type="http://schemas.openxmlformats.org/officeDocument/2006/relationships/tags" Target="../tags/tag764.xml" /><Relationship Id="rId5" Type="http://schemas.openxmlformats.org/officeDocument/2006/relationships/tags" Target="../tags/tag765.xml" /><Relationship Id="rId6" Type="http://schemas.openxmlformats.org/officeDocument/2006/relationships/tags" Target="../tags/tag766.xml" /><Relationship Id="rId7" Type="http://schemas.openxmlformats.org/officeDocument/2006/relationships/tags" Target="../tags/tag767.xml" /><Relationship Id="rId8" Type="http://schemas.openxmlformats.org/officeDocument/2006/relationships/tags" Target="../tags/tag768.xml" /><Relationship Id="rId9" Type="http://schemas.openxmlformats.org/officeDocument/2006/relationships/tags" Target="../tags/tag76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99.xml" /><Relationship Id="rId11" Type="http://schemas.openxmlformats.org/officeDocument/2006/relationships/tags" Target="../tags/tag800.xml" /><Relationship Id="rId12" Type="http://schemas.openxmlformats.org/officeDocument/2006/relationships/tags" Target="../tags/tag801.xml" /><Relationship Id="rId13" Type="http://schemas.openxmlformats.org/officeDocument/2006/relationships/tags" Target="../tags/tag802.xml" /><Relationship Id="rId14" Type="http://schemas.openxmlformats.org/officeDocument/2006/relationships/tags" Target="../tags/tag803.xml" /><Relationship Id="rId15" Type="http://schemas.openxmlformats.org/officeDocument/2006/relationships/tags" Target="../tags/tag804.xml" /><Relationship Id="rId16" Type="http://schemas.openxmlformats.org/officeDocument/2006/relationships/tags" Target="../tags/tag805.xml" /><Relationship Id="rId17" Type="http://schemas.openxmlformats.org/officeDocument/2006/relationships/tags" Target="../tags/tag806.xml" /><Relationship Id="rId18" Type="http://schemas.openxmlformats.org/officeDocument/2006/relationships/tags" Target="../tags/tag807.xml" /><Relationship Id="rId19" Type="http://schemas.openxmlformats.org/officeDocument/2006/relationships/tags" Target="../tags/tag808.xml" /><Relationship Id="rId2" Type="http://schemas.openxmlformats.org/officeDocument/2006/relationships/tags" Target="../tags/tag791.xml" /><Relationship Id="rId20" Type="http://schemas.openxmlformats.org/officeDocument/2006/relationships/tags" Target="../tags/tag809.xml" /><Relationship Id="rId21" Type="http://schemas.openxmlformats.org/officeDocument/2006/relationships/tags" Target="../tags/tag810.xml" /><Relationship Id="rId22" Type="http://schemas.openxmlformats.org/officeDocument/2006/relationships/tags" Target="../tags/tag811.xml" /><Relationship Id="rId23" Type="http://schemas.openxmlformats.org/officeDocument/2006/relationships/tags" Target="../tags/tag812.xml" /><Relationship Id="rId24" Type="http://schemas.openxmlformats.org/officeDocument/2006/relationships/tags" Target="../tags/tag813.xml" /><Relationship Id="rId25" Type="http://schemas.openxmlformats.org/officeDocument/2006/relationships/tags" Target="../tags/tag814.xml" /><Relationship Id="rId26" Type="http://schemas.openxmlformats.org/officeDocument/2006/relationships/tags" Target="../tags/tag815.xml" /><Relationship Id="rId27" Type="http://schemas.openxmlformats.org/officeDocument/2006/relationships/tags" Target="../tags/tag816.xml" /><Relationship Id="rId28" Type="http://schemas.openxmlformats.org/officeDocument/2006/relationships/tags" Target="../tags/tag817.xml" /><Relationship Id="rId29" Type="http://schemas.openxmlformats.org/officeDocument/2006/relationships/tags" Target="../tags/tag818.xml" /><Relationship Id="rId3" Type="http://schemas.openxmlformats.org/officeDocument/2006/relationships/tags" Target="../tags/tag792.xml" /><Relationship Id="rId30" Type="http://schemas.openxmlformats.org/officeDocument/2006/relationships/tags" Target="../tags/tag819.xml" /><Relationship Id="rId4" Type="http://schemas.openxmlformats.org/officeDocument/2006/relationships/tags" Target="../tags/tag793.xml" /><Relationship Id="rId5" Type="http://schemas.openxmlformats.org/officeDocument/2006/relationships/tags" Target="../tags/tag794.xml" /><Relationship Id="rId6" Type="http://schemas.openxmlformats.org/officeDocument/2006/relationships/tags" Target="../tags/tag795.xml" /><Relationship Id="rId7" Type="http://schemas.openxmlformats.org/officeDocument/2006/relationships/tags" Target="../tags/tag796.xml" /><Relationship Id="rId8" Type="http://schemas.openxmlformats.org/officeDocument/2006/relationships/tags" Target="../tags/tag797.xml" /><Relationship Id="rId9" Type="http://schemas.openxmlformats.org/officeDocument/2006/relationships/tags" Target="../tags/tag79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20.xml" /><Relationship Id="rId3" Type="http://schemas.openxmlformats.org/officeDocument/2006/relationships/tags" Target="../tags/tag821.xml" /><Relationship Id="rId4" Type="http://schemas.openxmlformats.org/officeDocument/2006/relationships/tags" Target="../tags/tag82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31.xml" /><Relationship Id="rId11" Type="http://schemas.openxmlformats.org/officeDocument/2006/relationships/tags" Target="../tags/tag832.xml" /><Relationship Id="rId12" Type="http://schemas.openxmlformats.org/officeDocument/2006/relationships/tags" Target="../tags/tag833.xml" /><Relationship Id="rId13" Type="http://schemas.openxmlformats.org/officeDocument/2006/relationships/tags" Target="../tags/tag834.xml" /><Relationship Id="rId2" Type="http://schemas.openxmlformats.org/officeDocument/2006/relationships/tags" Target="../tags/tag823.xml" /><Relationship Id="rId3" Type="http://schemas.openxmlformats.org/officeDocument/2006/relationships/tags" Target="../tags/tag824.xml" /><Relationship Id="rId4" Type="http://schemas.openxmlformats.org/officeDocument/2006/relationships/tags" Target="../tags/tag825.xml" /><Relationship Id="rId5" Type="http://schemas.openxmlformats.org/officeDocument/2006/relationships/tags" Target="../tags/tag826.xml" /><Relationship Id="rId6" Type="http://schemas.openxmlformats.org/officeDocument/2006/relationships/tags" Target="../tags/tag827.xml" /><Relationship Id="rId7" Type="http://schemas.openxmlformats.org/officeDocument/2006/relationships/tags" Target="../tags/tag828.xml" /><Relationship Id="rId8" Type="http://schemas.openxmlformats.org/officeDocument/2006/relationships/tags" Target="../tags/tag829.xml" /><Relationship Id="rId9" Type="http://schemas.openxmlformats.org/officeDocument/2006/relationships/tags" Target="../tags/tag83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43.xml" /><Relationship Id="rId11" Type="http://schemas.openxmlformats.org/officeDocument/2006/relationships/tags" Target="../tags/tag844.xml" /><Relationship Id="rId12" Type="http://schemas.openxmlformats.org/officeDocument/2006/relationships/tags" Target="../tags/tag845.xml" /><Relationship Id="rId13" Type="http://schemas.openxmlformats.org/officeDocument/2006/relationships/tags" Target="../tags/tag846.xml" /><Relationship Id="rId2" Type="http://schemas.openxmlformats.org/officeDocument/2006/relationships/tags" Target="../tags/tag835.xml" /><Relationship Id="rId3" Type="http://schemas.openxmlformats.org/officeDocument/2006/relationships/tags" Target="../tags/tag836.xml" /><Relationship Id="rId4" Type="http://schemas.openxmlformats.org/officeDocument/2006/relationships/tags" Target="../tags/tag837.xml" /><Relationship Id="rId5" Type="http://schemas.openxmlformats.org/officeDocument/2006/relationships/tags" Target="../tags/tag838.xml" /><Relationship Id="rId6" Type="http://schemas.openxmlformats.org/officeDocument/2006/relationships/tags" Target="../tags/tag839.xml" /><Relationship Id="rId7" Type="http://schemas.openxmlformats.org/officeDocument/2006/relationships/tags" Target="../tags/tag840.xml" /><Relationship Id="rId8" Type="http://schemas.openxmlformats.org/officeDocument/2006/relationships/tags" Target="../tags/tag841.xml" /><Relationship Id="rId9" Type="http://schemas.openxmlformats.org/officeDocument/2006/relationships/tags" Target="../tags/tag84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847.xml" /><Relationship Id="rId3" Type="http://schemas.openxmlformats.org/officeDocument/2006/relationships/tags" Target="../tags/tag848.xml" /><Relationship Id="rId4" Type="http://schemas.openxmlformats.org/officeDocument/2006/relationships/tags" Target="../tags/tag849.xml" /><Relationship Id="rId5" Type="http://schemas.openxmlformats.org/officeDocument/2006/relationships/tags" Target="../tags/tag850.xml" /><Relationship Id="rId6" Type="http://schemas.openxmlformats.org/officeDocument/2006/relationships/tags" Target="../tags/tag851.xml" /><Relationship Id="rId7" Type="http://schemas.openxmlformats.org/officeDocument/2006/relationships/tags" Target="../tags/tag852.xml" /><Relationship Id="rId8" Type="http://schemas.openxmlformats.org/officeDocument/2006/relationships/tags" Target="../tags/tag853.xml" /><Relationship Id="rId9" Type="http://schemas.openxmlformats.org/officeDocument/2006/relationships/tags" Target="../tags/tag85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55.xml" /><Relationship Id="rId3" Type="http://schemas.openxmlformats.org/officeDocument/2006/relationships/tags" Target="../tags/tag856.xml" /><Relationship Id="rId4" Type="http://schemas.openxmlformats.org/officeDocument/2006/relationships/tags" Target="../tags/tag85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66.xml" /><Relationship Id="rId11" Type="http://schemas.openxmlformats.org/officeDocument/2006/relationships/tags" Target="../tags/tag867.xml" /><Relationship Id="rId12" Type="http://schemas.openxmlformats.org/officeDocument/2006/relationships/tags" Target="../tags/tag868.xml" /><Relationship Id="rId13" Type="http://schemas.openxmlformats.org/officeDocument/2006/relationships/tags" Target="../tags/tag869.xml" /><Relationship Id="rId2" Type="http://schemas.openxmlformats.org/officeDocument/2006/relationships/tags" Target="../tags/tag858.xml" /><Relationship Id="rId3" Type="http://schemas.openxmlformats.org/officeDocument/2006/relationships/tags" Target="../tags/tag859.xml" /><Relationship Id="rId4" Type="http://schemas.openxmlformats.org/officeDocument/2006/relationships/tags" Target="../tags/tag860.xml" /><Relationship Id="rId5" Type="http://schemas.openxmlformats.org/officeDocument/2006/relationships/tags" Target="../tags/tag861.xml" /><Relationship Id="rId6" Type="http://schemas.openxmlformats.org/officeDocument/2006/relationships/tags" Target="../tags/tag862.xml" /><Relationship Id="rId7" Type="http://schemas.openxmlformats.org/officeDocument/2006/relationships/tags" Target="../tags/tag863.xml" /><Relationship Id="rId8" Type="http://schemas.openxmlformats.org/officeDocument/2006/relationships/tags" Target="../tags/tag864.xml" /><Relationship Id="rId9" Type="http://schemas.openxmlformats.org/officeDocument/2006/relationships/tags" Target="../tags/tag86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78.xml" /><Relationship Id="rId11" Type="http://schemas.openxmlformats.org/officeDocument/2006/relationships/tags" Target="../tags/tag879.xml" /><Relationship Id="rId12" Type="http://schemas.openxmlformats.org/officeDocument/2006/relationships/tags" Target="../tags/tag880.xml" /><Relationship Id="rId13" Type="http://schemas.openxmlformats.org/officeDocument/2006/relationships/tags" Target="../tags/tag881.xml" /><Relationship Id="rId14" Type="http://schemas.openxmlformats.org/officeDocument/2006/relationships/tags" Target="../tags/tag882.xml" /><Relationship Id="rId15" Type="http://schemas.openxmlformats.org/officeDocument/2006/relationships/tags" Target="../tags/tag883.xml" /><Relationship Id="rId16" Type="http://schemas.openxmlformats.org/officeDocument/2006/relationships/tags" Target="../tags/tag884.xml" /><Relationship Id="rId17" Type="http://schemas.openxmlformats.org/officeDocument/2006/relationships/tags" Target="../tags/tag885.xml" /><Relationship Id="rId18" Type="http://schemas.openxmlformats.org/officeDocument/2006/relationships/tags" Target="../tags/tag886.xml" /><Relationship Id="rId19" Type="http://schemas.openxmlformats.org/officeDocument/2006/relationships/tags" Target="../tags/tag887.xml" /><Relationship Id="rId2" Type="http://schemas.openxmlformats.org/officeDocument/2006/relationships/tags" Target="../tags/tag870.xml" /><Relationship Id="rId20" Type="http://schemas.openxmlformats.org/officeDocument/2006/relationships/tags" Target="../tags/tag888.xml" /><Relationship Id="rId21" Type="http://schemas.openxmlformats.org/officeDocument/2006/relationships/tags" Target="../tags/tag889.xml" /><Relationship Id="rId3" Type="http://schemas.openxmlformats.org/officeDocument/2006/relationships/tags" Target="../tags/tag871.xml" /><Relationship Id="rId4" Type="http://schemas.openxmlformats.org/officeDocument/2006/relationships/tags" Target="../tags/tag872.xml" /><Relationship Id="rId5" Type="http://schemas.openxmlformats.org/officeDocument/2006/relationships/tags" Target="../tags/tag873.xml" /><Relationship Id="rId6" Type="http://schemas.openxmlformats.org/officeDocument/2006/relationships/tags" Target="../tags/tag874.xml" /><Relationship Id="rId7" Type="http://schemas.openxmlformats.org/officeDocument/2006/relationships/tags" Target="../tags/tag875.xml" /><Relationship Id="rId8" Type="http://schemas.openxmlformats.org/officeDocument/2006/relationships/tags" Target="../tags/tag876.xml" /><Relationship Id="rId9" Type="http://schemas.openxmlformats.org/officeDocument/2006/relationships/tags" Target="../tags/tag87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98.xml" /><Relationship Id="rId11" Type="http://schemas.openxmlformats.org/officeDocument/2006/relationships/tags" Target="../tags/tag899.xml" /><Relationship Id="rId12" Type="http://schemas.openxmlformats.org/officeDocument/2006/relationships/tags" Target="../tags/tag900.xml" /><Relationship Id="rId13" Type="http://schemas.openxmlformats.org/officeDocument/2006/relationships/tags" Target="../tags/tag901.xml" /><Relationship Id="rId2" Type="http://schemas.openxmlformats.org/officeDocument/2006/relationships/tags" Target="../tags/tag890.xml" /><Relationship Id="rId3" Type="http://schemas.openxmlformats.org/officeDocument/2006/relationships/tags" Target="../tags/tag891.xml" /><Relationship Id="rId4" Type="http://schemas.openxmlformats.org/officeDocument/2006/relationships/tags" Target="../tags/tag892.xml" /><Relationship Id="rId5" Type="http://schemas.openxmlformats.org/officeDocument/2006/relationships/tags" Target="../tags/tag893.xml" /><Relationship Id="rId6" Type="http://schemas.openxmlformats.org/officeDocument/2006/relationships/tags" Target="../tags/tag894.xml" /><Relationship Id="rId7" Type="http://schemas.openxmlformats.org/officeDocument/2006/relationships/tags" Target="../tags/tag895.xml" /><Relationship Id="rId8" Type="http://schemas.openxmlformats.org/officeDocument/2006/relationships/tags" Target="../tags/tag896.xml" /><Relationship Id="rId9" Type="http://schemas.openxmlformats.org/officeDocument/2006/relationships/tags" Target="../tags/tag89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053113146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全域旅游发展规划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50222" name="标题"/>
          <p:cNvSpPr txBox="1"/>
          <p:nvPr>
            <p:custDataLst>
              <p:tags r:id="rId5"/>
            </p:custDataLst>
          </p:nvPr>
        </p:nvSpPr>
        <p:spPr>
          <a:xfrm>
            <a:off x="7122160" y="69469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全域旅游概述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6"/>
            </p:custDataLst>
          </p:nvPr>
        </p:nvSpPr>
        <p:spPr>
          <a:xfrm>
            <a:off x="5979795" y="48387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7"/>
            </p:custDataLst>
          </p:nvPr>
        </p:nvSpPr>
        <p:spPr>
          <a:xfrm>
            <a:off x="6072505" y="57658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5993765" y="70539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9"/>
            </p:custDataLst>
          </p:nvPr>
        </p:nvSpPr>
        <p:spPr>
          <a:xfrm>
            <a:off x="7527290" y="1702435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全域旅游资源分析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10"/>
            </p:custDataLst>
          </p:nvPr>
        </p:nvSpPr>
        <p:spPr>
          <a:xfrm>
            <a:off x="6384925" y="149161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11"/>
            </p:custDataLst>
          </p:nvPr>
        </p:nvSpPr>
        <p:spPr>
          <a:xfrm>
            <a:off x="6477635" y="158432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2"/>
            </p:custDataLst>
          </p:nvPr>
        </p:nvSpPr>
        <p:spPr>
          <a:xfrm>
            <a:off x="6398895" y="171313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3"/>
            </p:custDataLst>
          </p:nvPr>
        </p:nvSpPr>
        <p:spPr>
          <a:xfrm>
            <a:off x="7669530" y="2710180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全域旅游市场分析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4"/>
            </p:custDataLst>
          </p:nvPr>
        </p:nvSpPr>
        <p:spPr>
          <a:xfrm>
            <a:off x="6527165" y="249936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5"/>
            </p:custDataLst>
          </p:nvPr>
        </p:nvSpPr>
        <p:spPr>
          <a:xfrm>
            <a:off x="6619875" y="259207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6"/>
            </p:custDataLst>
          </p:nvPr>
        </p:nvSpPr>
        <p:spPr>
          <a:xfrm>
            <a:off x="6541135" y="272088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7"/>
            </p:custDataLst>
          </p:nvPr>
        </p:nvSpPr>
        <p:spPr>
          <a:xfrm>
            <a:off x="7669530" y="3717925"/>
            <a:ext cx="4208780" cy="8248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全域旅游发展战略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8"/>
            </p:custDataLst>
          </p:nvPr>
        </p:nvSpPr>
        <p:spPr>
          <a:xfrm>
            <a:off x="6527165" y="350710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9"/>
            </p:custDataLst>
          </p:nvPr>
        </p:nvSpPr>
        <p:spPr>
          <a:xfrm>
            <a:off x="6619875" y="359981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6541135" y="372862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21"/>
            </p:custDataLst>
          </p:nvPr>
        </p:nvSpPr>
        <p:spPr>
          <a:xfrm>
            <a:off x="7527290" y="472567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全域旅游产品体系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2"/>
            </p:custDataLst>
          </p:nvPr>
        </p:nvSpPr>
        <p:spPr>
          <a:xfrm>
            <a:off x="6384925" y="451485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3"/>
            </p:custDataLst>
          </p:nvPr>
        </p:nvSpPr>
        <p:spPr>
          <a:xfrm>
            <a:off x="6477635" y="460756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4"/>
            </p:custDataLst>
          </p:nvPr>
        </p:nvSpPr>
        <p:spPr>
          <a:xfrm>
            <a:off x="6398895" y="473637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5"/>
            </p:custDataLst>
          </p:nvPr>
        </p:nvSpPr>
        <p:spPr>
          <a:xfrm>
            <a:off x="7122160" y="5733415"/>
            <a:ext cx="4208780" cy="1158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全域旅游服务体系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6"/>
            </p:custDataLst>
          </p:nvPr>
        </p:nvSpPr>
        <p:spPr>
          <a:xfrm>
            <a:off x="5979795" y="552259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7"/>
            </p:custDataLst>
          </p:nvPr>
        </p:nvSpPr>
        <p:spPr>
          <a:xfrm>
            <a:off x="6072505" y="561530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8"/>
            </p:custDataLst>
          </p:nvPr>
        </p:nvSpPr>
        <p:spPr>
          <a:xfrm>
            <a:off x="5993765" y="574411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全域旅游概述</a:t>
            </a:r>
            <a:endParaRPr lang="zh-CN" altLang="en-US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定义与内涵</a:t>
            </a:r>
            <a:endParaRPr lang="zh-CN" altLang="en-US"/>
          </a:p>
        </p:txBody>
      </p:sp>
      <p:sp>
        <p:nvSpPr>
          <p:cNvPr id="1051012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1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16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全域旅游是指在一定区域内，以旅游业为优势产业，通过对区域内经济社会资源进行全方位、系统化的优化提升，实现资源有机整合、产业融合发展、社会共建共享的区域发展理念和模式。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8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20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2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全域旅游强调的是旅游业与其他产业的融合发展，通过旅游业的带动作用，促进区域内经济社会资源的优化配置和整体效益的提升。</a:t>
            </a:r>
            <a:endParaRPr lang="zh-CN" altLang="en-US" sz="1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4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26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28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全域旅游的内涵包括：旅游产业的全覆盖、旅游服务全域化、旅游治理全域化、旅游效益全域化等方面。</a:t>
            </a:r>
            <a:endParaRPr lang="zh-CN" altLang="en-US" sz="1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32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34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全域旅游的发展理念和模式有助于推动区域内的产业转型升级、提升城市形象和品牌、促进城乡一体化发展、提高人民生活品质等方面。</a:t>
            </a:r>
            <a:endParaRPr lang="zh-CN" altLang="en-US" sz="1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5132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发展背景与意义</a:t>
            </a:r>
            <a:endParaRPr lang="zh-CN" altLang="en-US"/>
          </a:p>
        </p:txBody>
      </p:sp>
      <p:sp>
        <p:nvSpPr>
          <p:cNvPr id="105132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背景：旅游业发展迅速，成为全球经济增长的重要引擎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4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意义：促进区域经济发展，提升国家形象，提高人民生活水平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目的：实现旅游业全域化、一体化、可持续发展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优势：整合资源，优化环境，提高旅游品质和效益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1614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全域旅游资源分析</a:t>
            </a:r>
            <a:endParaRPr lang="zh-CN" altLang="en-US"/>
          </a:p>
        </p:txBody>
      </p:sp>
      <p:sp>
        <p:nvSpPr>
          <p:cNvPr id="1051616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207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自然资源</a:t>
            </a:r>
            <a:endParaRPr lang="zh-CN" altLang="en-US"/>
          </a:p>
        </p:txBody>
      </p:sp>
      <p:sp>
        <p:nvSpPr>
          <p:cNvPr id="105207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2078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080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土地资源：土地面积、类型、质量等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08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084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086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水资源：河流、湖泊、水库等水资源量、水质等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08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2090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气候资源：气温、降水、风能等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092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09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096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098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生物资源：野生动植物种类、数量、分布等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238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人文资源</a:t>
            </a:r>
            <a:endParaRPr lang="zh-CN" altLang="en-US"/>
          </a:p>
        </p:txBody>
      </p:sp>
      <p:sp>
        <p:nvSpPr>
          <p:cNvPr id="1052386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88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90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92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94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96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98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00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02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04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06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0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1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1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1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416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418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420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422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历史文化遗产：包括古建筑、古村落、古遗址等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2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宗教文化：各种宗教建筑、宗教文化活动等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26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艺术文化：传统艺术、民间艺术等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28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民族民俗文化：各民族独特的民俗文化、节庆活动等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5271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资源整合与利用</a:t>
            </a:r>
            <a:endParaRPr lang="zh-CN" altLang="en-US"/>
          </a:p>
        </p:txBody>
      </p:sp>
      <p:sp>
        <p:nvSpPr>
          <p:cNvPr id="1052716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18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20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22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24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26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28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30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32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34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36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3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4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4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4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746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748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750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752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整合全域旅游资源，包括自然、人文和特色产业等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5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强化资源保护意识，确保旅游资源的永续利用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56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优化资源配置，提高资源利用效率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58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制定合理的资源利用计划，确保可持续发展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53044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全域旅游市场分析</a:t>
            </a:r>
            <a:endParaRPr lang="zh-CN" altLang="en-US"/>
          </a:p>
        </p:txBody>
      </p:sp>
      <p:sp>
        <p:nvSpPr>
          <p:cNvPr id="1053046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350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市场需求</a:t>
            </a:r>
            <a:endParaRPr lang="zh-CN" altLang="en-US"/>
          </a:p>
        </p:txBody>
      </p:sp>
      <p:sp>
        <p:nvSpPr>
          <p:cNvPr id="1053506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08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510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12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514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16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518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20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522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目标市场定位：根据市场需求和趋势，明确全域旅游的目标市场和定位，包括游客群体、市场细分和竞争优势等方面的分析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3524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市场需求满足：提出满足市场需求的具体措施和方案，包括产品创新、服务提升、营销策略等方面的措施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3526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旅游市场现状：分析当前旅游市场的规模、增长率和游客需求特点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3528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旅游需求趋势：预测未来旅游市场的需求变化和趋势，包括旅游方式、旅游目的地、旅游产品等方面的需求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381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竞争态势</a:t>
            </a:r>
            <a:endParaRPr lang="zh-CN" altLang="en-US"/>
          </a:p>
        </p:txBody>
      </p:sp>
      <p:sp>
        <p:nvSpPr>
          <p:cNvPr id="1053816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3818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53820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旅游目的地竞争：分析区域内其他旅游目的地的优劣势，以及与它们的竞争关系。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22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3824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3826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旅游产品与服务：分析市场上的旅游产品和服务，以及与竞争对手的比较。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28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3830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3832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游客需求与偏好：了解游客的需求和偏好，以及如何满足不同游客群体的需求。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34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3836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3838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市场趋势：分析市场的发展趋势和未来竞争格局，以及如何应对未来的竞争。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412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市场定位与细分</a:t>
            </a:r>
            <a:endParaRPr lang="zh-CN" altLang="en-US"/>
          </a:p>
        </p:txBody>
      </p:sp>
      <p:sp>
        <p:nvSpPr>
          <p:cNvPr id="1054126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4128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4130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4132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413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市场需求分析：针对不同类型的客户群体，分析其旅游需求和消费习惯，以便提供更加精准的服务和产品。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136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目标客户群体：根据全域旅游的特点，将目标客户群体分为不同类型，如家庭游、团队游、高端游等。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13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竞争分析：分析全域旅游市场上的竞争对手，了解其市场定位和竞争优势，以便制定更加有效的竞争策略。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140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 lnSpcReduction="10000"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市场定位与细分：根据目标客户群体和市场需求分析，制定符合全域旅游发展规划的市场定位和细分策略，以便更好地满足市场需求和提高竞争力。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54426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全域旅游发展战略</a:t>
            </a:r>
            <a:endParaRPr lang="zh-CN" altLang="en-US"/>
          </a:p>
        </p:txBody>
      </p:sp>
      <p:sp>
        <p:nvSpPr>
          <p:cNvPr id="1054428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5488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总体战略</a:t>
            </a:r>
            <a:endParaRPr lang="zh-CN" altLang="en-US"/>
          </a:p>
        </p:txBody>
      </p:sp>
      <p:sp>
        <p:nvSpPr>
          <p:cNvPr id="1054888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90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892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94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896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98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900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02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904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加强旅游基础设施建设，提高旅游服务水平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4906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创新旅游营销模式，提升旅游品牌影响力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4908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促进全域旅游发展，推动产业转型升级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4910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优化旅游空间布局，提升旅游品质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5519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区域协同发展</a:t>
            </a:r>
            <a:endParaRPr lang="zh-CN" altLang="en-US"/>
          </a:p>
        </p:txBody>
      </p:sp>
      <p:sp>
        <p:nvSpPr>
          <p:cNvPr id="105519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0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02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04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0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0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12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整合区域资源，实现优势互补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优化空间布局，提升整体竞争力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21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2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22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24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2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2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30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32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推动区域协调发展，实现共同富裕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加强区域合作，促进产业融合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5552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产业融合发展</a:t>
            </a:r>
            <a:endParaRPr lang="zh-CN" altLang="en-US"/>
          </a:p>
        </p:txBody>
      </p:sp>
      <p:sp>
        <p:nvSpPr>
          <p:cNvPr id="105552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26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528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30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532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34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536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38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540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工业与旅游业融合，推动工业旅游的发展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5542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体育与旅游业融合，打造户外运动旅游品牌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554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农业与旅游业融合，打造乡村旅游新业态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5546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文化与旅游业融合，提升旅游的文化内涵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https://d.book118.com/307053113146006040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1"/>
  <p:tag name="KSO_WM_UNIT_INDEX" val="1_1_1"/>
  <p:tag name="KSO_WM_UNIT_LAYERLEVEL" val="1_1_1"/>
  <p:tag name="KSO_WM_UNIT_TYPE" val="l_h_i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3"/>
  <p:tag name="KSO_WM_UNIT_INDEX" val="1_1_3"/>
  <p:tag name="KSO_WM_UNIT_LAYERLEVEL" val="1_1_1"/>
  <p:tag name="KSO_WM_UNIT_TYPE" val="l_h_i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2"/>
  <p:tag name="KSO_WM_UNIT_INDEX" val="1_1_2"/>
  <p:tag name="KSO_WM_UNIT_LAYERLEVEL" val="1_1_1"/>
  <p:tag name="KSO_WM_UNIT_SUBTYPE" val="d"/>
  <p:tag name="KSO_WM_UNIT_TYPE" val="l_h_i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1"/>
  <p:tag name="KSO_WM_UNIT_INDEX" val="1_2_1"/>
  <p:tag name="KSO_WM_UNIT_LAYERLEVEL" val="1_1_1"/>
  <p:tag name="KSO_WM_UNIT_TYPE" val="l_h_i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3"/>
  <p:tag name="KSO_WM_UNIT_INDEX" val="1_2_3"/>
  <p:tag name="KSO_WM_UNIT_LAYERLEVEL" val="1_1_1"/>
  <p:tag name="KSO_WM_UNIT_TYPE" val="l_h_i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2"/>
  <p:tag name="KSO_WM_UNIT_INDEX" val="1_2_2"/>
  <p:tag name="KSO_WM_UNIT_LAYERLEVEL" val="1_1_1"/>
  <p:tag name="KSO_WM_UNIT_SUBTYPE" val="d"/>
  <p:tag name="KSO_WM_UNIT_TYPE" val="l_h_i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1"/>
  <p:tag name="KSO_WM_UNIT_INDEX" val="1_3_1"/>
  <p:tag name="KSO_WM_UNIT_LAYERLEVEL" val="1_1_1"/>
  <p:tag name="KSO_WM_UNIT_TYPE" val="l_h_i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3"/>
  <p:tag name="KSO_WM_UNIT_INDEX" val="1_3_3"/>
  <p:tag name="KSO_WM_UNIT_LAYERLEVEL" val="1_1_1"/>
  <p:tag name="KSO_WM_UNIT_TYPE" val="l_h_i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2"/>
  <p:tag name="KSO_WM_UNIT_INDEX" val="1_3_2"/>
  <p:tag name="KSO_WM_UNIT_LAYERLEVEL" val="1_1_1"/>
  <p:tag name="KSO_WM_UNIT_SUBTYPE" val="d"/>
  <p:tag name="KSO_WM_UNIT_TYPE" val="l_h_i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1"/>
  <p:tag name="KSO_WM_UNIT_INDEX" val="1_4_1"/>
  <p:tag name="KSO_WM_UNIT_LAYERLEVEL" val="1_1_1"/>
  <p:tag name="KSO_WM_UNIT_TYPE" val="l_h_i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3"/>
  <p:tag name="KSO_WM_UNIT_INDEX" val="1_4_3"/>
  <p:tag name="KSO_WM_UNIT_LAYERLEVEL" val="1_1_1"/>
  <p:tag name="KSO_WM_UNIT_TYPE" val="l_h_i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2"/>
  <p:tag name="KSO_WM_UNIT_INDEX" val="1_4_2"/>
  <p:tag name="KSO_WM_UNIT_LAYERLEVEL" val="1_1_1"/>
  <p:tag name="KSO_WM_UNIT_SUBTYPE" val="d"/>
  <p:tag name="KSO_WM_UNIT_TYPE" val="l_h_i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1"/>
  <p:tag name="KSO_WM_UNIT_INDEX" val="1_5_1"/>
  <p:tag name="KSO_WM_UNIT_LAYERLEVEL" val="1_1_1"/>
  <p:tag name="KSO_WM_UNIT_TYPE" val="l_h_i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3"/>
  <p:tag name="KSO_WM_UNIT_INDEX" val="1_5_3"/>
  <p:tag name="KSO_WM_UNIT_LAYERLEVEL" val="1_1_1"/>
  <p:tag name="KSO_WM_UNIT_TYPE" val="l_h_i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2"/>
  <p:tag name="KSO_WM_UNIT_INDEX" val="1_5_2"/>
  <p:tag name="KSO_WM_UNIT_LAYERLEVEL" val="1_1_1"/>
  <p:tag name="KSO_WM_UNIT_SUBTYPE" val="d"/>
  <p:tag name="KSO_WM_UNIT_TYPE" val="l_h_i"/>
</p:tagLst>
</file>

<file path=ppt/tags/tag7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45"/>
</p:tagLst>
</file>

<file path=ppt/tags/tag7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1"/>
  <p:tag name="KSO_WM_UNIT_INDEX" val="1_6_1"/>
  <p:tag name="KSO_WM_UNIT_LAYERLEVEL" val="1_1_1"/>
  <p:tag name="KSO_WM_UNIT_TYPE" val="l_h_i"/>
</p:tagLst>
</file>

<file path=ppt/tags/tag7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3"/>
  <p:tag name="KSO_WM_UNIT_INDEX" val="1_6_3"/>
  <p:tag name="KSO_WM_UNIT_LAYERLEVEL" val="1_1_1"/>
  <p:tag name="KSO_WM_UNIT_TYPE" val="l_h_i"/>
</p:tagLst>
</file>

<file path=ppt/tags/tag7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2"/>
  <p:tag name="KSO_WM_UNIT_INDEX" val="1_6_2"/>
  <p:tag name="KSO_WM_UNIT_LAYERLEVEL" val="1_1_1"/>
  <p:tag name="KSO_WM_UNIT_SUBTYPE" val="d"/>
  <p:tag name="KSO_WM_UNIT_TYPE" val="l_h_i"/>
</p:tagLst>
</file>

<file path=ppt/tags/tag7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3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7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7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7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7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7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7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7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7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4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0"/>
</p:tagLst>
</file>

<file path=ppt/tags/tag749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7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7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7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7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7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7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7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7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7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7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7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7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7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7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7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7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7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7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7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7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7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7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7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7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7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7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7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7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7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7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7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7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7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7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7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7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7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7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7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7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7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8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8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8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8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8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8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8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8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8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8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8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8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8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8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8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8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8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0"/>
</p:tagLst>
</file>

<file path=ppt/tags/tag822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8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8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8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8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8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8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8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8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8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8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8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8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8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8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8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8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8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8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8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8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8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10"/>
</p:tagLst>
</file>

<file path=ppt/tags/tag857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8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8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8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8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8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8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8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8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8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8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8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8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8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8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8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8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8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8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8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8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8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8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8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8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8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8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8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8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8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8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8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8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8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9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9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90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18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6">
      <vt:lpstr>Arial</vt:lpstr>
      <vt:lpstr>Calibri</vt:lpstr>
      <vt:lpstr>微软雅黑</vt:lpstr>
      <vt:lpstr>Wingdings</vt:lpstr>
      <vt:lpstr>+中文标题</vt:lpstr>
      <vt:lpstr>Calibri Light</vt:lpstr>
      <vt:lpstr>宋体</vt:lpstr>
      <vt:lpstr>Office Theme</vt:lpstr>
      <vt:lpstr>全域旅游发展规划</vt:lpstr>
      <vt:lpstr>目录</vt:lpstr>
      <vt:lpstr>全域旅游概述</vt:lpstr>
      <vt:lpstr>定义与内涵</vt:lpstr>
      <vt:lpstr>发展背景与意义</vt:lpstr>
      <vt:lpstr>全域旅游资源分析</vt:lpstr>
      <vt:lpstr>自然资源</vt:lpstr>
      <vt:lpstr>人文资源</vt:lpstr>
      <vt:lpstr>资源整合与利用</vt:lpstr>
      <vt:lpstr>全域旅游市场分析</vt:lpstr>
      <vt:lpstr>市场需求</vt:lpstr>
      <vt:lpstr>竞争态势</vt:lpstr>
      <vt:lpstr>市场定位与细分</vt:lpstr>
      <vt:lpstr>全域旅游发展战略</vt:lpstr>
      <vt:lpstr>总体战略</vt:lpstr>
      <vt:lpstr>区域协同发展</vt:lpstr>
      <vt:lpstr>产业融合发展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2024-09-13T08:17:22.982</cp:lastPrinted>
  <dcterms:created xsi:type="dcterms:W3CDTF">2024-09-13T00:17:23Z</dcterms:created>
  <dcterms:modified xsi:type="dcterms:W3CDTF">2024-09-13T00:17:26Z</dcterms:modified>
</cp:coreProperties>
</file>