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52C32-371D-4868-88B3-F2DACCE01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00E5A-E931-4018-9C4B-DF49F8FAF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13ACF-C3B1-488C-AC83-29A2220D8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E4860-59E4-482C-B72B-D6284FF37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603F0C-4C24-4DCC-827A-385833462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B50406-760B-40EB-8B89-2B9E53A20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52FE7F-3240-4DAC-8CD1-2B744AE71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4617D-1975-4B24-BE6B-39DC80ACF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4B993-502B-45E0-B301-D68FC3C38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66112-A4D8-4C60-98FC-94FBE01A3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45CD3-42F9-49F1-AAAA-975111D75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5601304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教师专业成长 反思与教育实践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汇报时间：2024-01-27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教师专业成长概念及重要性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反思在教师专业成长中作用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教育实践在教师专业成长中作用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反思与教育实践结合策略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反思与教育实践在教师专业成长中效果评估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通过反思教育实践，教师可以发现自身不足，进而改进教学方法和策略，提高教学效果。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促进教师专业成长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反思教育实践有助于教师深入理解教育教学过程，形成个性化教学风格，实现专业成长。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适应教育变革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随着教育理念的不断更新和教育技术的快速发展，教师需要不断反思和实践，以适应教育变革的趋势。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汇报教师在课堂教学、课外活动、学生评价等方面的实践情况。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教育教学实践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分析教师在教育教学过程中采用的教育理念、教学策略及其效果。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教育理念与策略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展示教师通过反思教育实践，在专业知识、教学技能、情感态度等方面的成长。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教师专业成长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探讨教师在面对教育变革时，如何调整自身角色和定位，积极应对变革带来的挑战。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教育变革与应对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5287" r="1528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https://d.book118.com/307056013043006051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2024-09-24T06:28:39.110</cp:lastPrinted>
  <dcterms:created xsi:type="dcterms:W3CDTF">2024-09-23T22:28:39Z</dcterms:created>
  <dcterms:modified xsi:type="dcterms:W3CDTF">2024-09-23T22:28:40Z</dcterms:modified>
</cp:coreProperties>
</file>