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FD453F9-5D6D-4E7D-A48E-9E0018907C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D6B305-CBA8-479C-8E38-5D20216B91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669BC92-FC56-4A15-96D8-9135C73626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9A0FDE1-741A-4863-9D5B-D73F933EFE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550255-CFB4-4506-ABA9-09CDD1FB1E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B641491-9DCD-4D42-8EDF-DBA8AED59BD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08DB1F6-9FE0-4467-8002-C06F6966588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4C0A43-AE66-4C5F-8BE0-E5C1035F12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4A4ACB-E93F-4A09-9471-F3BE38A06F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853D34-EC18-4EA3-8474-5A75AC2311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E50E12-243C-4626-9E38-F08E45CBBA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7056145110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2024-01-04</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职业培训与人力资源行业2024年生产趋势预测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行业概述与背景</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2024年生产趋势预测</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市场需求与竞争格局</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企业经营策略与建议</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政策法规与行业标准解读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未来发展趋势与挑战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行业概述与背景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266" r="526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职业培训</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人力资源</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职业培训与人力资源行业</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指为培养和提高劳动者从事各种职业所需知识和技能而进行的系统性教育活动。</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指在一定范围内具有劳动能力的人的总和，包括其体力、智力、技能等方面。</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围绕职业培训和人力资源开发、管理、服务等领域开展相关业务的行业。</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职业培训与人力资源行业定义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发展历程</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现状</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行业发展历程及现状</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职业培训与人力资源行业经历了从计划经济时代的单一模式到市场经济时代的多元化发展的转变，行业规模不断扩大，服务内容和形式不断创新。</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当前，职业培训与人力资源行业已成为国民经济的重要组成部分，涵盖了教育培训、人力资源服务、劳务派遣、猎头服务等多个子领域，为各类企业和个人提供了丰富的人力资源解决方案。</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国家教育政策对职业培训的内容、形式、标准等方面具有重要影响，如职业教育改革、产教融合等政策推动了职业培训与产业需求的紧密结合。</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教育政策</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劳动法规对企业用工、劳动合同、社会保险等方面有明确规定，对人力资源服务机构的业务开展和用工管理具有重要影响。</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劳动法规</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各地政府为吸引和留住人才，出台了一系列人才政策，如人才引进、人才奖励、人才评价等，对职业培训和人力资源服务的需求和供给产生积极影响。</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人才政策</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政策法规影响因素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2024年生产趋势预测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生产规模</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随着全球经济的复苏和技术的不断进步，职业培训与人力资源行业的生产规模将持续扩大。根据预测，到2024年，该行业的总产值有望达到数万亿元人民币。</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增长速度</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未来几年，职业培训与人力资源行业的增长速度将保持稳定。随着企业对高素质人才的需求不断增加，以及政府对职业培训的重视程度不断提升，该行业的增长速度有望超过其他行业平均水平。</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总体生产规模及增长速度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在线教育</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随着互联网技术的不断发展和普及，在线教育在职业培训领域的应用将越来越广泛。未来几年，在线教育将成为职业培训的重要形式之一，为广大学员提供更加便捷、高效的学习体验。</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25" r="162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企业内训</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随着企业对员工培训需求的不断增加，企业内训市场将持续扩大。未来几年，企业内训将更加注重实效性和个性化，结合企业实际需求，量身定制培训方案。</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人力资源服务</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随着人力资源市场的不断变化和企业对人力资源管理需求的不断提高，人力资源服务行业将持续发展。未来几年，人力资源服务将更加注重专业化和精细化，为企业提供更加全面、优质的人力资源管理解决方案。</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各领域生产趋势分析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人工智能</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人工智能技术在职业培训与人力资源行业的应用前景广阔。未来几年，人工智能技术将在该行业得到更加广泛的应用，如智能推荐学习资源、智能评估学习效果等，为学员提供更加个性化、高效的学习体验。</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大数据</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大数据技术在职业培训与人力资源行业的应用也将不断增加。通过大数据分析，可以更加准确地了解学员需求和市场趋势，为培训机构和企业提供更加精准、有价值的决策支持。</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虚拟现实/增强现实</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虚拟现实/增强现实技术在职业培训领域的应用前景广阔。通过虚拟现实/增强现实技术，可以模拟真实的工作场景和操作流程，为学员提供更加直观、生动的学习体验。未来几年，该技术将在职业培训领域得到更加广泛的应用。</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新兴技术与应用前景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市场需求与竞争格局</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个人职业发展需求推动</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个人为了提升职业竞争力和实现职业发展，对职业培训的需求也日益旺盛。</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政策推动职业培训市场发展</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政府出台一系列政策，鼓励和支持职业培训市场发展，为职业培训市场提供了广阔的空间。</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企业对职业培训需求增加</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随着企业转型升级和市场竞争加剧，企业对员工职业技能和素质的要求不断提高，对职业培训的需求也随之增加。</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208" r="192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线上线下融合发展成为趋势</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随着互联网技术的发展，线上线下融合的职业培训模式逐渐成为发展趋势，为职业培训市场带来了新的机遇和挑战。</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职业培训机构数量不断增加</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随着市场需求的增加，职业培训机构的数量也在不断增加，市场竞争日益激烈。</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品牌化、专业化趋势明显</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在激烈的市场竞争中，品牌化、专业化的职业培训机构更容易获得市场的认可和信任。</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竞争格局概述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https://d.book118.com/307056145110006041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2024-09-14T08:26:36.436</cp:lastPrinted>
  <dcterms:created xsi:type="dcterms:W3CDTF">2024-09-14T00:26:36Z</dcterms:created>
  <dcterms:modified xsi:type="dcterms:W3CDTF">2024-09-14T00:26:38Z</dcterms:modified>
</cp:coreProperties>
</file>